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DAF208C-C660-4969-88A0-502A9EA5D965}">
  <a:tblStyle styleId="{4DAF208C-C660-4969-88A0-502A9EA5D96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3" Type="http://schemas.openxmlformats.org/officeDocument/2006/relationships/slide" Target="slides/slide57.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gif>
</file>

<file path=ppt/media/image5.gif>
</file>

<file path=ppt/media/image6.gif>
</file>

<file path=ppt/media/image7.gif>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 name="Shape 846"/>
        <p:cNvGrpSpPr/>
        <p:nvPr/>
      </p:nvGrpSpPr>
      <p:grpSpPr>
        <a:xfrm>
          <a:off x="0" y="0"/>
          <a:ext cx="0" cy="0"/>
          <a:chOff x="0" y="0"/>
          <a:chExt cx="0" cy="0"/>
        </a:xfrm>
      </p:grpSpPr>
      <p:sp>
        <p:nvSpPr>
          <p:cNvPr id="847" name="Google Shape;847;g8c1997cbf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 name="Google Shape;848;g8c1997cbf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8b8ed53e2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 name="Google Shape;861;g8b8ed53e2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8c1997cbfd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8c1997cbfd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8c1997cbfd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8c1997cbfd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8c2221473c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8c2221473c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8c1997cbfd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8c1997cbfd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g8c2221473c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9" name="Google Shape;959;g8c2221473c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 name="Shape 964"/>
        <p:cNvGrpSpPr/>
        <p:nvPr/>
      </p:nvGrpSpPr>
      <p:grpSpPr>
        <a:xfrm>
          <a:off x="0" y="0"/>
          <a:ext cx="0" cy="0"/>
          <a:chOff x="0" y="0"/>
          <a:chExt cx="0" cy="0"/>
        </a:xfrm>
      </p:grpSpPr>
      <p:sp>
        <p:nvSpPr>
          <p:cNvPr id="965" name="Google Shape;965;gad0aeb9a5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6" name="Google Shape;966;gad0aeb9a5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8c1997cbfd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8c1997cbfd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8b8ed53e21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8b8ed53e21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ad6c7e10c1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ad6c7e10c1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1" name="Shape 1101"/>
        <p:cNvGrpSpPr/>
        <p:nvPr/>
      </p:nvGrpSpPr>
      <p:grpSpPr>
        <a:xfrm>
          <a:off x="0" y="0"/>
          <a:ext cx="0" cy="0"/>
          <a:chOff x="0" y="0"/>
          <a:chExt cx="0" cy="0"/>
        </a:xfrm>
      </p:grpSpPr>
      <p:sp>
        <p:nvSpPr>
          <p:cNvPr id="1102" name="Google Shape;1102;g8c1997cbfd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3" name="Google Shape;1103;g8c1997cbfd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 name="Shape 1116"/>
        <p:cNvGrpSpPr/>
        <p:nvPr/>
      </p:nvGrpSpPr>
      <p:grpSpPr>
        <a:xfrm>
          <a:off x="0" y="0"/>
          <a:ext cx="0" cy="0"/>
          <a:chOff x="0" y="0"/>
          <a:chExt cx="0" cy="0"/>
        </a:xfrm>
      </p:grpSpPr>
      <p:sp>
        <p:nvSpPr>
          <p:cNvPr id="1117" name="Google Shape;1117;g8c1997cbfd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8" name="Google Shape;1118;g8c1997cbfd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8c1997cbfd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8c1997cbfd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8c1997cbfd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8c1997cbfd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8c1997cbfd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8c1997cbfd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 name="Shape 1275"/>
        <p:cNvGrpSpPr/>
        <p:nvPr/>
      </p:nvGrpSpPr>
      <p:grpSpPr>
        <a:xfrm>
          <a:off x="0" y="0"/>
          <a:ext cx="0" cy="0"/>
          <a:chOff x="0" y="0"/>
          <a:chExt cx="0" cy="0"/>
        </a:xfrm>
      </p:grpSpPr>
      <p:sp>
        <p:nvSpPr>
          <p:cNvPr id="1276" name="Google Shape;1276;g8c1997cbfd_0_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7" name="Google Shape;1277;g8c1997cbfd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8c1997cbfd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8c1997cbfd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5" name="Shape 1315"/>
        <p:cNvGrpSpPr/>
        <p:nvPr/>
      </p:nvGrpSpPr>
      <p:grpSpPr>
        <a:xfrm>
          <a:off x="0" y="0"/>
          <a:ext cx="0" cy="0"/>
          <a:chOff x="0" y="0"/>
          <a:chExt cx="0" cy="0"/>
        </a:xfrm>
      </p:grpSpPr>
      <p:sp>
        <p:nvSpPr>
          <p:cNvPr id="1316" name="Google Shape;1316;g8c1997cbfd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 name="Google Shape;1317;g8c1997cbfd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 name="Shape 1339"/>
        <p:cNvGrpSpPr/>
        <p:nvPr/>
      </p:nvGrpSpPr>
      <p:grpSpPr>
        <a:xfrm>
          <a:off x="0" y="0"/>
          <a:ext cx="0" cy="0"/>
          <a:chOff x="0" y="0"/>
          <a:chExt cx="0" cy="0"/>
        </a:xfrm>
      </p:grpSpPr>
      <p:sp>
        <p:nvSpPr>
          <p:cNvPr id="1340" name="Google Shape;1340;g8c1997cbfd_0_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1" name="Google Shape;1341;g8c1997cbfd_0_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8c1997cbfd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8c1997cbfd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8c1997cbfd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8c1997cbfd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 name="Shape 1407"/>
        <p:cNvGrpSpPr/>
        <p:nvPr/>
      </p:nvGrpSpPr>
      <p:grpSpPr>
        <a:xfrm>
          <a:off x="0" y="0"/>
          <a:ext cx="0" cy="0"/>
          <a:chOff x="0" y="0"/>
          <a:chExt cx="0" cy="0"/>
        </a:xfrm>
      </p:grpSpPr>
      <p:sp>
        <p:nvSpPr>
          <p:cNvPr id="1408" name="Google Shape;1408;g8c1997cbfd_0_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9" name="Google Shape;1409;g8c1997cbfd_0_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8c1997cbfd_0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8c1997cbfd_0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8c1997cbfd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8c1997cbfd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2" name="Shape 1512"/>
        <p:cNvGrpSpPr/>
        <p:nvPr/>
      </p:nvGrpSpPr>
      <p:grpSpPr>
        <a:xfrm>
          <a:off x="0" y="0"/>
          <a:ext cx="0" cy="0"/>
          <a:chOff x="0" y="0"/>
          <a:chExt cx="0" cy="0"/>
        </a:xfrm>
      </p:grpSpPr>
      <p:sp>
        <p:nvSpPr>
          <p:cNvPr id="1513" name="Google Shape;1513;g8c1997cbfd_0_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4" name="Google Shape;1514;g8c1997cbfd_0_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3" name="Shape 1543"/>
        <p:cNvGrpSpPr/>
        <p:nvPr/>
      </p:nvGrpSpPr>
      <p:grpSpPr>
        <a:xfrm>
          <a:off x="0" y="0"/>
          <a:ext cx="0" cy="0"/>
          <a:chOff x="0" y="0"/>
          <a:chExt cx="0" cy="0"/>
        </a:xfrm>
      </p:grpSpPr>
      <p:sp>
        <p:nvSpPr>
          <p:cNvPr id="1544" name="Google Shape;1544;g8c1997cbfd_0_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5" name="Google Shape;1545;g8c1997cbfd_0_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8c1997cbfd_0_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8c1997cbfd_0_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2" name="Shape 1582"/>
        <p:cNvGrpSpPr/>
        <p:nvPr/>
      </p:nvGrpSpPr>
      <p:grpSpPr>
        <a:xfrm>
          <a:off x="0" y="0"/>
          <a:ext cx="0" cy="0"/>
          <a:chOff x="0" y="0"/>
          <a:chExt cx="0" cy="0"/>
        </a:xfrm>
      </p:grpSpPr>
      <p:sp>
        <p:nvSpPr>
          <p:cNvPr id="1583" name="Google Shape;1583;g8c1997cbfd_0_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4" name="Google Shape;1584;g8c1997cbfd_0_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g8c1997cbf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g8c1997cbf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8c1997cbf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8c1997cbf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1" name="Shape 1621"/>
        <p:cNvGrpSpPr/>
        <p:nvPr/>
      </p:nvGrpSpPr>
      <p:grpSpPr>
        <a:xfrm>
          <a:off x="0" y="0"/>
          <a:ext cx="0" cy="0"/>
          <a:chOff x="0" y="0"/>
          <a:chExt cx="0" cy="0"/>
        </a:xfrm>
      </p:grpSpPr>
      <p:sp>
        <p:nvSpPr>
          <p:cNvPr id="1622" name="Google Shape;1622;g8c1997cbf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3" name="Google Shape;1623;g8c1997cbf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8b8ed53e2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8b8ed53e2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SLIDES_API183797404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SLIDES_API183797404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 name="Shape 1634"/>
        <p:cNvGrpSpPr/>
        <p:nvPr/>
      </p:nvGrpSpPr>
      <p:grpSpPr>
        <a:xfrm>
          <a:off x="0" y="0"/>
          <a:ext cx="0" cy="0"/>
          <a:chOff x="0" y="0"/>
          <a:chExt cx="0" cy="0"/>
        </a:xfrm>
      </p:grpSpPr>
      <p:sp>
        <p:nvSpPr>
          <p:cNvPr id="1635" name="Google Shape;1635;SLIDES_API183797404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 name="Google Shape;1636;SLIDES_API183797404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1" name="Shape 1641"/>
        <p:cNvGrpSpPr/>
        <p:nvPr/>
      </p:nvGrpSpPr>
      <p:grpSpPr>
        <a:xfrm>
          <a:off x="0" y="0"/>
          <a:ext cx="0" cy="0"/>
          <a:chOff x="0" y="0"/>
          <a:chExt cx="0" cy="0"/>
        </a:xfrm>
      </p:grpSpPr>
      <p:sp>
        <p:nvSpPr>
          <p:cNvPr id="1642" name="Google Shape;1642;g8b8ed53e21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3" name="Google Shape;1643;g8b8ed53e21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4" name="Shape 1664"/>
        <p:cNvGrpSpPr/>
        <p:nvPr/>
      </p:nvGrpSpPr>
      <p:grpSpPr>
        <a:xfrm>
          <a:off x="0" y="0"/>
          <a:ext cx="0" cy="0"/>
          <a:chOff x="0" y="0"/>
          <a:chExt cx="0" cy="0"/>
        </a:xfrm>
      </p:grpSpPr>
      <p:sp>
        <p:nvSpPr>
          <p:cNvPr id="1665" name="Google Shape;1665;gad0aeb9a5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ad0aeb9a5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ad0aeb9a5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ad0aeb9a5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7" name="Shape 2017"/>
        <p:cNvGrpSpPr/>
        <p:nvPr/>
      </p:nvGrpSpPr>
      <p:grpSpPr>
        <a:xfrm>
          <a:off x="0" y="0"/>
          <a:ext cx="0" cy="0"/>
          <a:chOff x="0" y="0"/>
          <a:chExt cx="0" cy="0"/>
        </a:xfrm>
      </p:grpSpPr>
      <p:sp>
        <p:nvSpPr>
          <p:cNvPr id="2018" name="Google Shape;2018;gad0aeb9a52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9" name="Google Shape;2019;gad0aeb9a52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7" name="Shape 8517"/>
        <p:cNvGrpSpPr/>
        <p:nvPr/>
      </p:nvGrpSpPr>
      <p:grpSpPr>
        <a:xfrm>
          <a:off x="0" y="0"/>
          <a:ext cx="0" cy="0"/>
          <a:chOff x="0" y="0"/>
          <a:chExt cx="0" cy="0"/>
        </a:xfrm>
      </p:grpSpPr>
      <p:sp>
        <p:nvSpPr>
          <p:cNvPr id="8518" name="Google Shape;8518;gad0aeb9a52_0_6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9" name="Google Shape;8519;gad0aeb9a52_0_6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4" name="Shape 8944"/>
        <p:cNvGrpSpPr/>
        <p:nvPr/>
      </p:nvGrpSpPr>
      <p:grpSpPr>
        <a:xfrm>
          <a:off x="0" y="0"/>
          <a:ext cx="0" cy="0"/>
          <a:chOff x="0" y="0"/>
          <a:chExt cx="0" cy="0"/>
        </a:xfrm>
      </p:grpSpPr>
      <p:sp>
        <p:nvSpPr>
          <p:cNvPr id="8945" name="Google Shape;8945;gad0aeb9a52_0_7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6" name="Google Shape;8946;gad0aeb9a52_0_7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7" name="Shape 9107"/>
        <p:cNvGrpSpPr/>
        <p:nvPr/>
      </p:nvGrpSpPr>
      <p:grpSpPr>
        <a:xfrm>
          <a:off x="0" y="0"/>
          <a:ext cx="0" cy="0"/>
          <a:chOff x="0" y="0"/>
          <a:chExt cx="0" cy="0"/>
        </a:xfrm>
      </p:grpSpPr>
      <p:sp>
        <p:nvSpPr>
          <p:cNvPr id="9108" name="Google Shape;9108;gad0aeb9a52_0_75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9" name="Google Shape;9109;gad0aeb9a52_0_7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9" name="Shape 9509"/>
        <p:cNvGrpSpPr/>
        <p:nvPr/>
      </p:nvGrpSpPr>
      <p:grpSpPr>
        <a:xfrm>
          <a:off x="0" y="0"/>
          <a:ext cx="0" cy="0"/>
          <a:chOff x="0" y="0"/>
          <a:chExt cx="0" cy="0"/>
        </a:xfrm>
      </p:grpSpPr>
      <p:sp>
        <p:nvSpPr>
          <p:cNvPr id="9510" name="Google Shape;9510;gad0aeb9a52_0_79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1" name="Google Shape;9511;gad0aeb9a52_0_79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8c1997cbfd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8c1997cbf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0" name="Shape 9880"/>
        <p:cNvGrpSpPr/>
        <p:nvPr/>
      </p:nvGrpSpPr>
      <p:grpSpPr>
        <a:xfrm>
          <a:off x="0" y="0"/>
          <a:ext cx="0" cy="0"/>
          <a:chOff x="0" y="0"/>
          <a:chExt cx="0" cy="0"/>
        </a:xfrm>
      </p:grpSpPr>
      <p:sp>
        <p:nvSpPr>
          <p:cNvPr id="9881" name="Google Shape;9881;gad0aeb9a52_0_8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2" name="Google Shape;9882;gad0aeb9a52_0_8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2" name="Shape 10182"/>
        <p:cNvGrpSpPr/>
        <p:nvPr/>
      </p:nvGrpSpPr>
      <p:grpSpPr>
        <a:xfrm>
          <a:off x="0" y="0"/>
          <a:ext cx="0" cy="0"/>
          <a:chOff x="0" y="0"/>
          <a:chExt cx="0" cy="0"/>
        </a:xfrm>
      </p:grpSpPr>
      <p:sp>
        <p:nvSpPr>
          <p:cNvPr id="10183" name="Google Shape;10183;gad0aeb9a52_0_8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84" name="Google Shape;10184;gad0aeb9a52_0_8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4" name="Shape 10474"/>
        <p:cNvGrpSpPr/>
        <p:nvPr/>
      </p:nvGrpSpPr>
      <p:grpSpPr>
        <a:xfrm>
          <a:off x="0" y="0"/>
          <a:ext cx="0" cy="0"/>
          <a:chOff x="0" y="0"/>
          <a:chExt cx="0" cy="0"/>
        </a:xfrm>
      </p:grpSpPr>
      <p:sp>
        <p:nvSpPr>
          <p:cNvPr id="10475" name="Google Shape;10475;gad0aeb9a52_0_8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6" name="Google Shape;10476;gad0aeb9a52_0_8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3" name="Shape 10833"/>
        <p:cNvGrpSpPr/>
        <p:nvPr/>
      </p:nvGrpSpPr>
      <p:grpSpPr>
        <a:xfrm>
          <a:off x="0" y="0"/>
          <a:ext cx="0" cy="0"/>
          <a:chOff x="0" y="0"/>
          <a:chExt cx="0" cy="0"/>
        </a:xfrm>
      </p:grpSpPr>
      <p:sp>
        <p:nvSpPr>
          <p:cNvPr id="10834" name="Google Shape;10834;gad0aeb9a52_0_9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35" name="Google Shape;10835;gad0aeb9a52_0_9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0" name="Shape 11250"/>
        <p:cNvGrpSpPr/>
        <p:nvPr/>
      </p:nvGrpSpPr>
      <p:grpSpPr>
        <a:xfrm>
          <a:off x="0" y="0"/>
          <a:ext cx="0" cy="0"/>
          <a:chOff x="0" y="0"/>
          <a:chExt cx="0" cy="0"/>
        </a:xfrm>
      </p:grpSpPr>
      <p:sp>
        <p:nvSpPr>
          <p:cNvPr id="11251" name="Google Shape;11251;gad0aeb9a52_0_9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2" name="Google Shape;11252;gad0aeb9a52_0_9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89" name="Shape 11589"/>
        <p:cNvGrpSpPr/>
        <p:nvPr/>
      </p:nvGrpSpPr>
      <p:grpSpPr>
        <a:xfrm>
          <a:off x="0" y="0"/>
          <a:ext cx="0" cy="0"/>
          <a:chOff x="0" y="0"/>
          <a:chExt cx="0" cy="0"/>
        </a:xfrm>
      </p:grpSpPr>
      <p:sp>
        <p:nvSpPr>
          <p:cNvPr id="11590" name="Google Shape;11590;gad0aeb9a52_0_100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91" name="Google Shape;11591;gad0aeb9a52_0_100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7" name="Shape 11777"/>
        <p:cNvGrpSpPr/>
        <p:nvPr/>
      </p:nvGrpSpPr>
      <p:grpSpPr>
        <a:xfrm>
          <a:off x="0" y="0"/>
          <a:ext cx="0" cy="0"/>
          <a:chOff x="0" y="0"/>
          <a:chExt cx="0" cy="0"/>
        </a:xfrm>
      </p:grpSpPr>
      <p:sp>
        <p:nvSpPr>
          <p:cNvPr id="11778" name="Google Shape;11778;gad0aeb9a52_0_10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9" name="Google Shape;11779;gad0aeb9a52_0_10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0" name="Shape 12020"/>
        <p:cNvGrpSpPr/>
        <p:nvPr/>
      </p:nvGrpSpPr>
      <p:grpSpPr>
        <a:xfrm>
          <a:off x="0" y="0"/>
          <a:ext cx="0" cy="0"/>
          <a:chOff x="0" y="0"/>
          <a:chExt cx="0" cy="0"/>
        </a:xfrm>
      </p:grpSpPr>
      <p:sp>
        <p:nvSpPr>
          <p:cNvPr id="12021" name="Google Shape;12021;gad0aeb9a52_0_10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2" name="Google Shape;12022;gad0aeb9a52_0_10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8b8ed53e21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8b8ed53e21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 name="Shape 759"/>
        <p:cNvGrpSpPr/>
        <p:nvPr/>
      </p:nvGrpSpPr>
      <p:grpSpPr>
        <a:xfrm>
          <a:off x="0" y="0"/>
          <a:ext cx="0" cy="0"/>
          <a:chOff x="0" y="0"/>
          <a:chExt cx="0" cy="0"/>
        </a:xfrm>
      </p:grpSpPr>
      <p:sp>
        <p:nvSpPr>
          <p:cNvPr id="760" name="Google Shape;760;g8bed413fd1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1" name="Google Shape;761;g8bed413fd1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 name="Shape 776"/>
        <p:cNvGrpSpPr/>
        <p:nvPr/>
      </p:nvGrpSpPr>
      <p:grpSpPr>
        <a:xfrm>
          <a:off x="0" y="0"/>
          <a:ext cx="0" cy="0"/>
          <a:chOff x="0" y="0"/>
          <a:chExt cx="0" cy="0"/>
        </a:xfrm>
      </p:grpSpPr>
      <p:sp>
        <p:nvSpPr>
          <p:cNvPr id="777" name="Google Shape;777;g93be0b746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 name="Google Shape;778;g93be0b746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8c1997cbf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8c1997cbf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13367C"/>
            </a:gs>
            <a:gs pos="100000">
              <a:schemeClr val="dk2"/>
            </a:gs>
          </a:gsLst>
          <a:lin ang="5400012" scaled="0"/>
        </a:gra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016381"/>
            <a:ext cx="4079700" cy="24060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20000" y="3387619"/>
            <a:ext cx="2350500" cy="73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1" name="Shape 91"/>
        <p:cNvGrpSpPr/>
        <p:nvPr/>
      </p:nvGrpSpPr>
      <p:grpSpPr>
        <a:xfrm>
          <a:off x="0" y="0"/>
          <a:ext cx="0" cy="0"/>
          <a:chOff x="0" y="0"/>
          <a:chExt cx="0" cy="0"/>
        </a:xfrm>
      </p:grpSpPr>
      <p:sp>
        <p:nvSpPr>
          <p:cNvPr id="92" name="Google Shape;92;p11"/>
          <p:cNvSpPr txBox="1"/>
          <p:nvPr>
            <p:ph hasCustomPrompt="1" type="title"/>
          </p:nvPr>
        </p:nvSpPr>
        <p:spPr>
          <a:xfrm>
            <a:off x="1903250" y="1834838"/>
            <a:ext cx="5337600" cy="11208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p11"/>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500"/>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grpSp>
        <p:nvGrpSpPr>
          <p:cNvPr id="94" name="Google Shape;94;p11"/>
          <p:cNvGrpSpPr/>
          <p:nvPr/>
        </p:nvGrpSpPr>
        <p:grpSpPr>
          <a:xfrm flipH="1">
            <a:off x="6720423" y="3784091"/>
            <a:ext cx="2423582" cy="1357541"/>
            <a:chOff x="-77" y="3784091"/>
            <a:chExt cx="2423582" cy="1357541"/>
          </a:xfrm>
        </p:grpSpPr>
        <p:sp>
          <p:nvSpPr>
            <p:cNvPr id="95" name="Google Shape;95;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11"/>
          <p:cNvGrpSpPr/>
          <p:nvPr/>
        </p:nvGrpSpPr>
        <p:grpSpPr>
          <a:xfrm flipH="1" rot="10800000">
            <a:off x="-77" y="-9"/>
            <a:ext cx="2423582" cy="1357541"/>
            <a:chOff x="-77" y="3784091"/>
            <a:chExt cx="2423582" cy="1357541"/>
          </a:xfrm>
        </p:grpSpPr>
        <p:sp>
          <p:nvSpPr>
            <p:cNvPr id="101" name="Google Shape;101;p1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06" name="Shape 1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9">
    <p:spTree>
      <p:nvGrpSpPr>
        <p:cNvPr id="107" name="Shape 107"/>
        <p:cNvGrpSpPr/>
        <p:nvPr/>
      </p:nvGrpSpPr>
      <p:grpSpPr>
        <a:xfrm>
          <a:off x="0" y="0"/>
          <a:ext cx="0" cy="0"/>
          <a:chOff x="0" y="0"/>
          <a:chExt cx="0" cy="0"/>
        </a:xfrm>
      </p:grpSpPr>
      <p:sp>
        <p:nvSpPr>
          <p:cNvPr id="108" name="Google Shape;108;p13"/>
          <p:cNvSpPr txBox="1"/>
          <p:nvPr>
            <p:ph type="title"/>
          </p:nvPr>
        </p:nvSpPr>
        <p:spPr>
          <a:xfrm>
            <a:off x="1902600" y="1543600"/>
            <a:ext cx="5338800" cy="135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900"/>
              <a:buNone/>
              <a:defRPr sz="2400">
                <a:latin typeface="Roboto"/>
                <a:ea typeface="Roboto"/>
                <a:cs typeface="Roboto"/>
                <a:sym typeface="Roboto"/>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9" name="Google Shape;109;p13"/>
          <p:cNvSpPr txBox="1"/>
          <p:nvPr>
            <p:ph idx="2" type="title"/>
          </p:nvPr>
        </p:nvSpPr>
        <p:spPr>
          <a:xfrm>
            <a:off x="1902600" y="2989400"/>
            <a:ext cx="5338800" cy="610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Raleway"/>
              <a:buNone/>
              <a:defRPr sz="1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110" name="Google Shape;110;p13"/>
          <p:cNvGrpSpPr/>
          <p:nvPr/>
        </p:nvGrpSpPr>
        <p:grpSpPr>
          <a:xfrm>
            <a:off x="-77" y="3784091"/>
            <a:ext cx="2423582" cy="1357541"/>
            <a:chOff x="-77" y="3784091"/>
            <a:chExt cx="2423582" cy="1357541"/>
          </a:xfrm>
        </p:grpSpPr>
        <p:sp>
          <p:nvSpPr>
            <p:cNvPr id="111" name="Google Shape;111;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 name="Google Shape;116;p13"/>
          <p:cNvGrpSpPr/>
          <p:nvPr/>
        </p:nvGrpSpPr>
        <p:grpSpPr>
          <a:xfrm rot="10800000">
            <a:off x="6720423" y="-9"/>
            <a:ext cx="2423582" cy="1357541"/>
            <a:chOff x="-77" y="3784091"/>
            <a:chExt cx="2423582" cy="1357541"/>
          </a:xfrm>
        </p:grpSpPr>
        <p:sp>
          <p:nvSpPr>
            <p:cNvPr id="117" name="Google Shape;117;p1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2" name="Shape 122"/>
        <p:cNvGrpSpPr/>
        <p:nvPr/>
      </p:nvGrpSpPr>
      <p:grpSpPr>
        <a:xfrm>
          <a:off x="0" y="0"/>
          <a:ext cx="0" cy="0"/>
          <a:chOff x="0" y="0"/>
          <a:chExt cx="0" cy="0"/>
        </a:xfrm>
      </p:grpSpPr>
      <p:sp>
        <p:nvSpPr>
          <p:cNvPr id="123" name="Google Shape;123;p14"/>
          <p:cNvSpPr txBox="1"/>
          <p:nvPr>
            <p:ph type="title"/>
          </p:nvPr>
        </p:nvSpPr>
        <p:spPr>
          <a:xfrm>
            <a:off x="5238260" y="1866750"/>
            <a:ext cx="214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4" name="Google Shape;124;p14"/>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5" name="Google Shape;125;p14"/>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6" name="Google Shape;126;p14"/>
          <p:cNvSpPr txBox="1"/>
          <p:nvPr>
            <p:ph idx="3" type="title"/>
          </p:nvPr>
        </p:nvSpPr>
        <p:spPr>
          <a:xfrm>
            <a:off x="1760435" y="1866750"/>
            <a:ext cx="214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 name="Google Shape;127;p14"/>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140" name="Shape 140"/>
        <p:cNvGrpSpPr/>
        <p:nvPr/>
      </p:nvGrpSpPr>
      <p:grpSpPr>
        <a:xfrm>
          <a:off x="0" y="0"/>
          <a:ext cx="0" cy="0"/>
          <a:chOff x="0" y="0"/>
          <a:chExt cx="0" cy="0"/>
        </a:xfrm>
      </p:grpSpPr>
      <p:sp>
        <p:nvSpPr>
          <p:cNvPr id="141" name="Google Shape;141;p1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2" name="Google Shape;142;p15"/>
          <p:cNvSpPr txBox="1"/>
          <p:nvPr>
            <p:ph hasCustomPrompt="1" idx="2" type="title"/>
          </p:nvPr>
        </p:nvSpPr>
        <p:spPr>
          <a:xfrm>
            <a:off x="1212050" y="2433700"/>
            <a:ext cx="992700" cy="49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3" name="Google Shape;143;p15"/>
          <p:cNvSpPr txBox="1"/>
          <p:nvPr>
            <p:ph hasCustomPrompt="1" idx="3" type="title"/>
          </p:nvPr>
        </p:nvSpPr>
        <p:spPr>
          <a:xfrm>
            <a:off x="3121150" y="2433700"/>
            <a:ext cx="992700" cy="49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4" name="Google Shape;144;p15"/>
          <p:cNvSpPr txBox="1"/>
          <p:nvPr>
            <p:ph hasCustomPrompt="1" idx="4" type="title"/>
          </p:nvPr>
        </p:nvSpPr>
        <p:spPr>
          <a:xfrm>
            <a:off x="5030250" y="2433700"/>
            <a:ext cx="992700" cy="49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5" name="Google Shape;145;p15"/>
          <p:cNvSpPr txBox="1"/>
          <p:nvPr>
            <p:ph hasCustomPrompt="1" idx="5" type="title"/>
          </p:nvPr>
        </p:nvSpPr>
        <p:spPr>
          <a:xfrm>
            <a:off x="6939350" y="2433700"/>
            <a:ext cx="992700" cy="49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6" name="Google Shape;146;p15"/>
          <p:cNvSpPr txBox="1"/>
          <p:nvPr>
            <p:ph idx="1" type="subTitle"/>
          </p:nvPr>
        </p:nvSpPr>
        <p:spPr>
          <a:xfrm>
            <a:off x="1147475" y="2886625"/>
            <a:ext cx="1122000" cy="4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15"/>
          <p:cNvSpPr txBox="1"/>
          <p:nvPr>
            <p:ph idx="6" type="subTitle"/>
          </p:nvPr>
        </p:nvSpPr>
        <p:spPr>
          <a:xfrm>
            <a:off x="3056550" y="2886625"/>
            <a:ext cx="1122000" cy="4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15"/>
          <p:cNvSpPr txBox="1"/>
          <p:nvPr>
            <p:ph idx="7" type="subTitle"/>
          </p:nvPr>
        </p:nvSpPr>
        <p:spPr>
          <a:xfrm>
            <a:off x="4965625" y="2886625"/>
            <a:ext cx="1122000" cy="4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9" name="Google Shape;149;p15"/>
          <p:cNvSpPr txBox="1"/>
          <p:nvPr>
            <p:ph idx="8" type="subTitle"/>
          </p:nvPr>
        </p:nvSpPr>
        <p:spPr>
          <a:xfrm>
            <a:off x="6874700" y="2886625"/>
            <a:ext cx="1122000" cy="47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1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1" name="Google Shape;151;p15"/>
          <p:cNvSpPr txBox="1"/>
          <p:nvPr>
            <p:ph idx="13" type="subTitle"/>
          </p:nvPr>
        </p:nvSpPr>
        <p:spPr>
          <a:xfrm>
            <a:off x="2925197"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15"/>
          <p:cNvSpPr txBox="1"/>
          <p:nvPr>
            <p:ph idx="14" type="subTitle"/>
          </p:nvPr>
        </p:nvSpPr>
        <p:spPr>
          <a:xfrm>
            <a:off x="4885095"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3" name="Google Shape;153;p1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lvl1pPr lvl="0" marR="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4" name="Google Shape;154;p15"/>
          <p:cNvGrpSpPr/>
          <p:nvPr/>
        </p:nvGrpSpPr>
        <p:grpSpPr>
          <a:xfrm rot="-5400000">
            <a:off x="8346375" y="4345871"/>
            <a:ext cx="1022509" cy="572747"/>
            <a:chOff x="-77" y="3784091"/>
            <a:chExt cx="2423582" cy="1357541"/>
          </a:xfrm>
        </p:grpSpPr>
        <p:sp>
          <p:nvSpPr>
            <p:cNvPr id="155" name="Google Shape;155;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5"/>
          <p:cNvGrpSpPr/>
          <p:nvPr/>
        </p:nvGrpSpPr>
        <p:grpSpPr>
          <a:xfrm rot="5400000">
            <a:off x="-224875" y="224871"/>
            <a:ext cx="1022509" cy="572747"/>
            <a:chOff x="-77" y="3784091"/>
            <a:chExt cx="2423582" cy="1357541"/>
          </a:xfrm>
        </p:grpSpPr>
        <p:sp>
          <p:nvSpPr>
            <p:cNvPr id="161" name="Google Shape;161;p1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bg>
      <p:bgPr>
        <a:gradFill>
          <a:gsLst>
            <a:gs pos="0">
              <a:srgbClr val="13367C"/>
            </a:gs>
            <a:gs pos="100000">
              <a:schemeClr val="dk2"/>
            </a:gs>
          </a:gsLst>
          <a:lin ang="5400012" scaled="0"/>
        </a:gradFill>
      </p:bgPr>
    </p:bg>
    <p:spTree>
      <p:nvGrpSpPr>
        <p:cNvPr id="166" name="Shape 166"/>
        <p:cNvGrpSpPr/>
        <p:nvPr/>
      </p:nvGrpSpPr>
      <p:grpSpPr>
        <a:xfrm>
          <a:off x="0" y="0"/>
          <a:ext cx="0" cy="0"/>
          <a:chOff x="0" y="0"/>
          <a:chExt cx="0" cy="0"/>
        </a:xfrm>
      </p:grpSpPr>
      <p:sp>
        <p:nvSpPr>
          <p:cNvPr id="167" name="Google Shape;167;p1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8" name="Google Shape;168;p16"/>
          <p:cNvSpPr txBox="1"/>
          <p:nvPr>
            <p:ph idx="1" type="subTitle"/>
          </p:nvPr>
        </p:nvSpPr>
        <p:spPr>
          <a:xfrm>
            <a:off x="719700" y="2434925"/>
            <a:ext cx="23172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69" name="Google Shape;169;p16"/>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16"/>
          <p:cNvSpPr txBox="1"/>
          <p:nvPr>
            <p:ph idx="3" type="subTitle"/>
          </p:nvPr>
        </p:nvSpPr>
        <p:spPr>
          <a:xfrm>
            <a:off x="3413619" y="2434925"/>
            <a:ext cx="23169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71" name="Google Shape;171;p16"/>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16"/>
          <p:cNvSpPr txBox="1"/>
          <p:nvPr>
            <p:ph idx="5" type="subTitle"/>
          </p:nvPr>
        </p:nvSpPr>
        <p:spPr>
          <a:xfrm>
            <a:off x="6107075" y="2434925"/>
            <a:ext cx="23169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173" name="Google Shape;173;p16"/>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74" name="Google Shape;174;p16"/>
          <p:cNvGrpSpPr/>
          <p:nvPr/>
        </p:nvGrpSpPr>
        <p:grpSpPr>
          <a:xfrm flipH="1" rot="5400000">
            <a:off x="-224875" y="4345871"/>
            <a:ext cx="1022509" cy="572747"/>
            <a:chOff x="-77" y="3784091"/>
            <a:chExt cx="2423582" cy="1357541"/>
          </a:xfrm>
        </p:grpSpPr>
        <p:sp>
          <p:nvSpPr>
            <p:cNvPr id="175" name="Google Shape;175;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16"/>
          <p:cNvGrpSpPr/>
          <p:nvPr/>
        </p:nvGrpSpPr>
        <p:grpSpPr>
          <a:xfrm flipH="1" rot="-5400000">
            <a:off x="8346375" y="224871"/>
            <a:ext cx="1022509" cy="572747"/>
            <a:chOff x="-77" y="3784091"/>
            <a:chExt cx="2423582" cy="1357541"/>
          </a:xfrm>
        </p:grpSpPr>
        <p:sp>
          <p:nvSpPr>
            <p:cNvPr id="181" name="Google Shape;181;p1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5_2">
    <p:spTree>
      <p:nvGrpSpPr>
        <p:cNvPr id="186" name="Shape 186"/>
        <p:cNvGrpSpPr/>
        <p:nvPr/>
      </p:nvGrpSpPr>
      <p:grpSpPr>
        <a:xfrm>
          <a:off x="0" y="0"/>
          <a:ext cx="0" cy="0"/>
          <a:chOff x="0" y="0"/>
          <a:chExt cx="0" cy="0"/>
        </a:xfrm>
      </p:grpSpPr>
      <p:sp>
        <p:nvSpPr>
          <p:cNvPr id="187" name="Google Shape;187;p1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8" name="Google Shape;188;p17"/>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17"/>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17"/>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1" name="Google Shape;191;p17"/>
          <p:cNvSpPr txBox="1"/>
          <p:nvPr>
            <p:ph idx="4" type="subTitle"/>
          </p:nvPr>
        </p:nvSpPr>
        <p:spPr>
          <a:xfrm>
            <a:off x="719975" y="2931341"/>
            <a:ext cx="1282200" cy="389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92" name="Google Shape;192;p17"/>
          <p:cNvSpPr txBox="1"/>
          <p:nvPr>
            <p:ph idx="5" type="subTitle"/>
          </p:nvPr>
        </p:nvSpPr>
        <p:spPr>
          <a:xfrm>
            <a:off x="7141825" y="2931341"/>
            <a:ext cx="12822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93" name="Google Shape;193;p17"/>
          <p:cNvSpPr txBox="1"/>
          <p:nvPr>
            <p:ph idx="6" type="subTitle"/>
          </p:nvPr>
        </p:nvSpPr>
        <p:spPr>
          <a:xfrm>
            <a:off x="3964163" y="2931341"/>
            <a:ext cx="12822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grpSp>
        <p:nvGrpSpPr>
          <p:cNvPr id="194" name="Google Shape;194;p17"/>
          <p:cNvGrpSpPr/>
          <p:nvPr/>
        </p:nvGrpSpPr>
        <p:grpSpPr>
          <a:xfrm flipH="1" rot="-5400000">
            <a:off x="8346375" y="224871"/>
            <a:ext cx="1022509" cy="572747"/>
            <a:chOff x="-77" y="3784091"/>
            <a:chExt cx="2423582" cy="1357541"/>
          </a:xfrm>
        </p:grpSpPr>
        <p:sp>
          <p:nvSpPr>
            <p:cNvPr id="195" name="Google Shape;195;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7"/>
          <p:cNvGrpSpPr/>
          <p:nvPr/>
        </p:nvGrpSpPr>
        <p:grpSpPr>
          <a:xfrm flipH="1" rot="5400000">
            <a:off x="-224875" y="4345871"/>
            <a:ext cx="1022509" cy="572747"/>
            <a:chOff x="-77" y="3784091"/>
            <a:chExt cx="2423582" cy="1357541"/>
          </a:xfrm>
        </p:grpSpPr>
        <p:sp>
          <p:nvSpPr>
            <p:cNvPr id="201" name="Google Shape;201;p17"/>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7"/>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7"/>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7"/>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206" name="Shape 206"/>
        <p:cNvGrpSpPr/>
        <p:nvPr/>
      </p:nvGrpSpPr>
      <p:grpSpPr>
        <a:xfrm>
          <a:off x="0" y="0"/>
          <a:ext cx="0" cy="0"/>
          <a:chOff x="0" y="0"/>
          <a:chExt cx="0" cy="0"/>
        </a:xfrm>
      </p:grpSpPr>
      <p:sp>
        <p:nvSpPr>
          <p:cNvPr id="207" name="Google Shape;207;p1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8" name="Google Shape;208;p18"/>
          <p:cNvSpPr txBox="1"/>
          <p:nvPr>
            <p:ph idx="1" type="subTitle"/>
          </p:nvPr>
        </p:nvSpPr>
        <p:spPr>
          <a:xfrm>
            <a:off x="1842250" y="1618793"/>
            <a:ext cx="16827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09" name="Google Shape;209;p18"/>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lvl1pPr lvl="0" marR="32004"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18"/>
          <p:cNvSpPr txBox="1"/>
          <p:nvPr>
            <p:ph idx="3" type="subTitle"/>
          </p:nvPr>
        </p:nvSpPr>
        <p:spPr>
          <a:xfrm>
            <a:off x="1842594" y="2942429"/>
            <a:ext cx="1682400" cy="389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1" name="Google Shape;211;p18"/>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lvl1pPr lvl="0" marR="40812"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2" name="Google Shape;212;p18"/>
          <p:cNvSpPr txBox="1"/>
          <p:nvPr>
            <p:ph idx="5" type="subTitle"/>
          </p:nvPr>
        </p:nvSpPr>
        <p:spPr>
          <a:xfrm>
            <a:off x="5618913" y="2942429"/>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3" name="Google Shape;213;p18"/>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lvl1pPr lvl="0" marR="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4" name="Google Shape;214;p18"/>
          <p:cNvSpPr txBox="1"/>
          <p:nvPr>
            <p:ph idx="7" type="subTitle"/>
          </p:nvPr>
        </p:nvSpPr>
        <p:spPr>
          <a:xfrm>
            <a:off x="5618957" y="1618793"/>
            <a:ext cx="1682400" cy="389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p:txBody>
      </p:sp>
      <p:sp>
        <p:nvSpPr>
          <p:cNvPr id="215" name="Google Shape;215;p18"/>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lvl1pPr lvl="0" marR="32004"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16" name="Google Shape;216;p18"/>
          <p:cNvGrpSpPr/>
          <p:nvPr/>
        </p:nvGrpSpPr>
        <p:grpSpPr>
          <a:xfrm flipH="1" rot="-5400000">
            <a:off x="8346375" y="224871"/>
            <a:ext cx="1022509" cy="572747"/>
            <a:chOff x="-77" y="3784091"/>
            <a:chExt cx="2423582" cy="1357541"/>
          </a:xfrm>
        </p:grpSpPr>
        <p:sp>
          <p:nvSpPr>
            <p:cNvPr id="217" name="Google Shape;217;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8"/>
          <p:cNvGrpSpPr/>
          <p:nvPr/>
        </p:nvGrpSpPr>
        <p:grpSpPr>
          <a:xfrm flipH="1" rot="5400000">
            <a:off x="-224875" y="4345871"/>
            <a:ext cx="1022509" cy="572747"/>
            <a:chOff x="-77" y="3784091"/>
            <a:chExt cx="2423582" cy="1357541"/>
          </a:xfrm>
        </p:grpSpPr>
        <p:sp>
          <p:nvSpPr>
            <p:cNvPr id="223" name="Google Shape;223;p1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5_1_1">
    <p:spTree>
      <p:nvGrpSpPr>
        <p:cNvPr id="228" name="Shape 228"/>
        <p:cNvGrpSpPr/>
        <p:nvPr/>
      </p:nvGrpSpPr>
      <p:grpSpPr>
        <a:xfrm>
          <a:off x="0" y="0"/>
          <a:ext cx="0" cy="0"/>
          <a:chOff x="0" y="0"/>
          <a:chExt cx="0" cy="0"/>
        </a:xfrm>
      </p:grpSpPr>
      <p:sp>
        <p:nvSpPr>
          <p:cNvPr id="229" name="Google Shape;229;p1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0" name="Google Shape;230;p19"/>
          <p:cNvSpPr txBox="1"/>
          <p:nvPr>
            <p:ph idx="1" type="subTitle"/>
          </p:nvPr>
        </p:nvSpPr>
        <p:spPr>
          <a:xfrm>
            <a:off x="4211675" y="1429885"/>
            <a:ext cx="23172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1" name="Google Shape;231;p19"/>
          <p:cNvSpPr txBox="1"/>
          <p:nvPr>
            <p:ph hasCustomPrompt="1" idx="2" type="title"/>
          </p:nvPr>
        </p:nvSpPr>
        <p:spPr>
          <a:xfrm>
            <a:off x="3331225" y="1443350"/>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 name="Google Shape;233;p19"/>
          <p:cNvSpPr txBox="1"/>
          <p:nvPr>
            <p:ph idx="4" type="subTitle"/>
          </p:nvPr>
        </p:nvSpPr>
        <p:spPr>
          <a:xfrm>
            <a:off x="4211675" y="2521206"/>
            <a:ext cx="23172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4" name="Google Shape;234;p19"/>
          <p:cNvSpPr txBox="1"/>
          <p:nvPr>
            <p:ph hasCustomPrompt="1" idx="5" type="title"/>
          </p:nvPr>
        </p:nvSpPr>
        <p:spPr>
          <a:xfrm>
            <a:off x="3331225" y="2515672"/>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6" name="Google Shape;236;p19"/>
          <p:cNvSpPr txBox="1"/>
          <p:nvPr>
            <p:ph idx="7" type="subTitle"/>
          </p:nvPr>
        </p:nvSpPr>
        <p:spPr>
          <a:xfrm>
            <a:off x="4211825" y="3612527"/>
            <a:ext cx="23169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7" name="Google Shape;237;p19"/>
          <p:cNvSpPr txBox="1"/>
          <p:nvPr>
            <p:ph hasCustomPrompt="1" idx="8" type="title"/>
          </p:nvPr>
        </p:nvSpPr>
        <p:spPr>
          <a:xfrm>
            <a:off x="3331225" y="3612527"/>
            <a:ext cx="8043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9"/>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9"/>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9"/>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9"/>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
    <p:spTree>
      <p:nvGrpSpPr>
        <p:cNvPr id="251" name="Shape 251"/>
        <p:cNvGrpSpPr/>
        <p:nvPr/>
      </p:nvGrpSpPr>
      <p:grpSpPr>
        <a:xfrm>
          <a:off x="0" y="0"/>
          <a:ext cx="0" cy="0"/>
          <a:chOff x="0" y="0"/>
          <a:chExt cx="0" cy="0"/>
        </a:xfrm>
      </p:grpSpPr>
      <p:sp>
        <p:nvSpPr>
          <p:cNvPr id="252" name="Google Shape;252;p20"/>
          <p:cNvSpPr txBox="1"/>
          <p:nvPr>
            <p:ph idx="1" type="subTitle"/>
          </p:nvPr>
        </p:nvSpPr>
        <p:spPr>
          <a:xfrm>
            <a:off x="719600" y="1770625"/>
            <a:ext cx="2317200" cy="389700"/>
          </a:xfrm>
          <a:prstGeom prst="rect">
            <a:avLst/>
          </a:prstGeom>
        </p:spPr>
        <p:txBody>
          <a:bodyPr anchorCtr="0" anchor="b" bIns="91425" lIns="91425" spcFirstLastPara="1" rIns="91425" wrap="square" tIns="91425">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53" name="Google Shape;253;p2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4" name="Google Shape;254;p20"/>
          <p:cNvSpPr txBox="1"/>
          <p:nvPr>
            <p:ph hasCustomPrompt="1" idx="2" type="title"/>
          </p:nvPr>
        </p:nvSpPr>
        <p:spPr>
          <a:xfrm>
            <a:off x="132920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20"/>
          <p:cNvSpPr txBox="1"/>
          <p:nvPr>
            <p:ph idx="4" type="subTitle"/>
          </p:nvPr>
        </p:nvSpPr>
        <p:spPr>
          <a:xfrm>
            <a:off x="3413500" y="1770625"/>
            <a:ext cx="23169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57" name="Google Shape;257;p20"/>
          <p:cNvSpPr txBox="1"/>
          <p:nvPr>
            <p:ph hasCustomPrompt="1" idx="5" type="title"/>
          </p:nvPr>
        </p:nvSpPr>
        <p:spPr>
          <a:xfrm>
            <a:off x="4023025"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9" name="Google Shape;259;p20"/>
          <p:cNvSpPr txBox="1"/>
          <p:nvPr>
            <p:ph idx="7" type="subTitle"/>
          </p:nvPr>
        </p:nvSpPr>
        <p:spPr>
          <a:xfrm>
            <a:off x="6107050" y="1770625"/>
            <a:ext cx="23169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0" name="Google Shape;260;p20"/>
          <p:cNvSpPr txBox="1"/>
          <p:nvPr>
            <p:ph hasCustomPrompt="1" idx="8" type="title"/>
          </p:nvPr>
        </p:nvSpPr>
        <p:spPr>
          <a:xfrm>
            <a:off x="6716550" y="1318325"/>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0"/>
          <p:cNvSpPr txBox="1"/>
          <p:nvPr>
            <p:ph idx="13" type="subTitle"/>
          </p:nvPr>
        </p:nvSpPr>
        <p:spPr>
          <a:xfrm>
            <a:off x="719600" y="3395477"/>
            <a:ext cx="23172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3" name="Google Shape;263;p20"/>
          <p:cNvSpPr txBox="1"/>
          <p:nvPr>
            <p:ph hasCustomPrompt="1" idx="14" type="title"/>
          </p:nvPr>
        </p:nvSpPr>
        <p:spPr>
          <a:xfrm>
            <a:off x="132920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4"/>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0"/>
          <p:cNvSpPr txBox="1"/>
          <p:nvPr>
            <p:ph idx="16" type="subTitle"/>
          </p:nvPr>
        </p:nvSpPr>
        <p:spPr>
          <a:xfrm>
            <a:off x="3413400" y="3395477"/>
            <a:ext cx="23172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6" name="Google Shape;266;p20"/>
          <p:cNvSpPr txBox="1"/>
          <p:nvPr>
            <p:ph hasCustomPrompt="1" idx="17" type="title"/>
          </p:nvPr>
        </p:nvSpPr>
        <p:spPr>
          <a:xfrm>
            <a:off x="4023025"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5"/>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8" name="Google Shape;268;p20"/>
          <p:cNvSpPr txBox="1"/>
          <p:nvPr>
            <p:ph idx="19" type="subTitle"/>
          </p:nvPr>
        </p:nvSpPr>
        <p:spPr>
          <a:xfrm>
            <a:off x="6107050" y="3395475"/>
            <a:ext cx="2316900" cy="38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69" name="Google Shape;269;p20"/>
          <p:cNvSpPr txBox="1"/>
          <p:nvPr>
            <p:ph hasCustomPrompt="1" idx="20" type="title"/>
          </p:nvPr>
        </p:nvSpPr>
        <p:spPr>
          <a:xfrm>
            <a:off x="6716550" y="2943186"/>
            <a:ext cx="1098000" cy="389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6"/>
                </a:solidFill>
              </a:defRPr>
            </a:lvl1pPr>
            <a:lvl2pPr lvl="1" rtl="0" algn="ctr">
              <a:spcBef>
                <a:spcPts val="0"/>
              </a:spcBef>
              <a:spcAft>
                <a:spcPts val="0"/>
              </a:spcAft>
              <a:buSzPts val="3000"/>
              <a:buFont typeface="Oswald"/>
              <a:buNone/>
              <a:defRPr sz="3000">
                <a:latin typeface="Oswald"/>
                <a:ea typeface="Oswald"/>
                <a:cs typeface="Oswald"/>
                <a:sym typeface="Oswald"/>
              </a:defRPr>
            </a:lvl2pPr>
            <a:lvl3pPr lvl="2" rtl="0" algn="ctr">
              <a:spcBef>
                <a:spcPts val="0"/>
              </a:spcBef>
              <a:spcAft>
                <a:spcPts val="0"/>
              </a:spcAft>
              <a:buSzPts val="3000"/>
              <a:buFont typeface="Oswald"/>
              <a:buNone/>
              <a:defRPr sz="3000">
                <a:latin typeface="Oswald"/>
                <a:ea typeface="Oswald"/>
                <a:cs typeface="Oswald"/>
                <a:sym typeface="Oswald"/>
              </a:defRPr>
            </a:lvl3pPr>
            <a:lvl4pPr lvl="3" rtl="0" algn="ctr">
              <a:spcBef>
                <a:spcPts val="0"/>
              </a:spcBef>
              <a:spcAft>
                <a:spcPts val="0"/>
              </a:spcAft>
              <a:buSzPts val="3000"/>
              <a:buFont typeface="Oswald"/>
              <a:buNone/>
              <a:defRPr sz="3000">
                <a:latin typeface="Oswald"/>
                <a:ea typeface="Oswald"/>
                <a:cs typeface="Oswald"/>
                <a:sym typeface="Oswald"/>
              </a:defRPr>
            </a:lvl4pPr>
            <a:lvl5pPr lvl="4" rtl="0" algn="ctr">
              <a:spcBef>
                <a:spcPts val="0"/>
              </a:spcBef>
              <a:spcAft>
                <a:spcPts val="0"/>
              </a:spcAft>
              <a:buSzPts val="3000"/>
              <a:buFont typeface="Oswald"/>
              <a:buNone/>
              <a:defRPr sz="3000">
                <a:latin typeface="Oswald"/>
                <a:ea typeface="Oswald"/>
                <a:cs typeface="Oswald"/>
                <a:sym typeface="Oswald"/>
              </a:defRPr>
            </a:lvl5pPr>
            <a:lvl6pPr lvl="5" rtl="0" algn="ctr">
              <a:spcBef>
                <a:spcPts val="0"/>
              </a:spcBef>
              <a:spcAft>
                <a:spcPts val="0"/>
              </a:spcAft>
              <a:buSzPts val="3000"/>
              <a:buFont typeface="Oswald"/>
              <a:buNone/>
              <a:defRPr sz="3000">
                <a:latin typeface="Oswald"/>
                <a:ea typeface="Oswald"/>
                <a:cs typeface="Oswald"/>
                <a:sym typeface="Oswald"/>
              </a:defRPr>
            </a:lvl6pPr>
            <a:lvl7pPr lvl="6" rtl="0" algn="ctr">
              <a:spcBef>
                <a:spcPts val="0"/>
              </a:spcBef>
              <a:spcAft>
                <a:spcPts val="0"/>
              </a:spcAft>
              <a:buSzPts val="3000"/>
              <a:buFont typeface="Oswald"/>
              <a:buNone/>
              <a:defRPr sz="3000">
                <a:latin typeface="Oswald"/>
                <a:ea typeface="Oswald"/>
                <a:cs typeface="Oswald"/>
                <a:sym typeface="Oswald"/>
              </a:defRPr>
            </a:lvl7pPr>
            <a:lvl8pPr lvl="7" rtl="0" algn="ctr">
              <a:spcBef>
                <a:spcPts val="0"/>
              </a:spcBef>
              <a:spcAft>
                <a:spcPts val="0"/>
              </a:spcAft>
              <a:buSzPts val="3000"/>
              <a:buFont typeface="Oswald"/>
              <a:buNone/>
              <a:defRPr sz="3000">
                <a:latin typeface="Oswald"/>
                <a:ea typeface="Oswald"/>
                <a:cs typeface="Oswald"/>
                <a:sym typeface="Oswald"/>
              </a:defRPr>
            </a:lvl8pPr>
            <a:lvl9pPr lvl="8" rtl="0" algn="ctr">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Raleway"/>
              <a:buNone/>
              <a:defRPr>
                <a:solidFill>
                  <a:schemeClr val="accen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283" name="Shape 283"/>
        <p:cNvGrpSpPr/>
        <p:nvPr/>
      </p:nvGrpSpPr>
      <p:grpSpPr>
        <a:xfrm>
          <a:off x="0" y="0"/>
          <a:ext cx="0" cy="0"/>
          <a:chOff x="0" y="0"/>
          <a:chExt cx="0" cy="0"/>
        </a:xfrm>
      </p:grpSpPr>
      <p:sp>
        <p:nvSpPr>
          <p:cNvPr id="284" name="Google Shape;284;p21"/>
          <p:cNvSpPr txBox="1"/>
          <p:nvPr>
            <p:ph idx="1" type="subTitle"/>
          </p:nvPr>
        </p:nvSpPr>
        <p:spPr>
          <a:xfrm>
            <a:off x="1410963" y="1499611"/>
            <a:ext cx="2317200" cy="389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5" name="Google Shape;285;p2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 name="Google Shape;286;p21"/>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1"/>
          <p:cNvSpPr txBox="1"/>
          <p:nvPr>
            <p:ph idx="3" type="subTitle"/>
          </p:nvPr>
        </p:nvSpPr>
        <p:spPr>
          <a:xfrm>
            <a:off x="1410988" y="2526349"/>
            <a:ext cx="2316900" cy="389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8" name="Google Shape;288;p21"/>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9" name="Google Shape;289;p21"/>
          <p:cNvSpPr txBox="1"/>
          <p:nvPr>
            <p:ph idx="5" type="subTitle"/>
          </p:nvPr>
        </p:nvSpPr>
        <p:spPr>
          <a:xfrm>
            <a:off x="5415963" y="1499611"/>
            <a:ext cx="23169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0" name="Google Shape;290;p21"/>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lvl1pPr lvl="0" marR="332101"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 name="Google Shape;291;p21"/>
          <p:cNvSpPr txBox="1"/>
          <p:nvPr>
            <p:ph idx="7" type="subTitle"/>
          </p:nvPr>
        </p:nvSpPr>
        <p:spPr>
          <a:xfrm>
            <a:off x="1410963" y="3553089"/>
            <a:ext cx="2317200" cy="389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2" name="Google Shape;292;p21"/>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 name="Google Shape;293;p21"/>
          <p:cNvSpPr txBox="1"/>
          <p:nvPr>
            <p:ph idx="9" type="subTitle"/>
          </p:nvPr>
        </p:nvSpPr>
        <p:spPr>
          <a:xfrm>
            <a:off x="5415788" y="2526351"/>
            <a:ext cx="23172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4" name="Google Shape;294;p21"/>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5" name="Google Shape;295;p21"/>
          <p:cNvSpPr txBox="1"/>
          <p:nvPr>
            <p:ph idx="14" type="subTitle"/>
          </p:nvPr>
        </p:nvSpPr>
        <p:spPr>
          <a:xfrm>
            <a:off x="5415963" y="3553087"/>
            <a:ext cx="2316900" cy="389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96" name="Google Shape;296;p21"/>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7" name="Google Shape;297;p21"/>
          <p:cNvGrpSpPr/>
          <p:nvPr/>
        </p:nvGrpSpPr>
        <p:grpSpPr>
          <a:xfrm>
            <a:off x="0" y="4569046"/>
            <a:ext cx="1022509" cy="572747"/>
            <a:chOff x="-77" y="3784091"/>
            <a:chExt cx="2423582" cy="1357541"/>
          </a:xfrm>
        </p:grpSpPr>
        <p:sp>
          <p:nvSpPr>
            <p:cNvPr id="298" name="Google Shape;298;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1"/>
          <p:cNvGrpSpPr/>
          <p:nvPr/>
        </p:nvGrpSpPr>
        <p:grpSpPr>
          <a:xfrm rot="10800000">
            <a:off x="8121500" y="-4"/>
            <a:ext cx="1022509" cy="572747"/>
            <a:chOff x="-77" y="3784091"/>
            <a:chExt cx="2423582" cy="1357541"/>
          </a:xfrm>
        </p:grpSpPr>
        <p:sp>
          <p:nvSpPr>
            <p:cNvPr id="304" name="Google Shape;304;p2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09"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2"/>
            <p:cNvSpPr/>
            <p:nvPr/>
          </p:nvSpPr>
          <p:spPr>
            <a:xfrm>
              <a:off x="8759904" y="2562003"/>
              <a:ext cx="65680" cy="30106"/>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8872440" y="2562003"/>
              <a:ext cx="65709" cy="30106"/>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2"/>
            <p:cNvSpPr/>
            <p:nvPr/>
          </p:nvSpPr>
          <p:spPr>
            <a:xfrm>
              <a:off x="10089400" y="2205025"/>
              <a:ext cx="25" cy="50050"/>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2"/>
            <p:cNvSpPr/>
            <p:nvPr/>
          </p:nvSpPr>
          <p:spPr>
            <a:xfrm>
              <a:off x="8024127" y="984378"/>
              <a:ext cx="2502369" cy="1624275"/>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8024127" y="984378"/>
              <a:ext cx="2502369" cy="262020"/>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8125057" y="1324952"/>
              <a:ext cx="2305388" cy="1198318"/>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8191986" y="1394818"/>
              <a:ext cx="54365" cy="1106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p:nvPr/>
          </p:nvSpPr>
          <p:spPr>
            <a:xfrm>
              <a:off x="8385062" y="1394818"/>
              <a:ext cx="55354" cy="1106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8292887" y="1394818"/>
              <a:ext cx="43689" cy="120335"/>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8483055" y="1500548"/>
              <a:ext cx="31095" cy="31095"/>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2"/>
            <p:cNvSpPr/>
            <p:nvPr/>
          </p:nvSpPr>
          <p:spPr>
            <a:xfrm>
              <a:off x="8528666" y="1500548"/>
              <a:ext cx="31065" cy="31095"/>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2"/>
            <p:cNvSpPr/>
            <p:nvPr/>
          </p:nvSpPr>
          <p:spPr>
            <a:xfrm>
              <a:off x="8593674" y="1500548"/>
              <a:ext cx="31065" cy="31095"/>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2"/>
            <p:cNvSpPr/>
            <p:nvPr/>
          </p:nvSpPr>
          <p:spPr>
            <a:xfrm>
              <a:off x="8219152" y="1627656"/>
              <a:ext cx="1656300" cy="29"/>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9975312" y="1627656"/>
              <a:ext cx="128101" cy="29"/>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
            <p:cNvSpPr/>
            <p:nvPr/>
          </p:nvSpPr>
          <p:spPr>
            <a:xfrm>
              <a:off x="10174205" y="1627656"/>
              <a:ext cx="163035" cy="29"/>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2"/>
            <p:cNvSpPr/>
            <p:nvPr/>
          </p:nvSpPr>
          <p:spPr>
            <a:xfrm>
              <a:off x="8219152" y="1757673"/>
              <a:ext cx="1036300" cy="29"/>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2"/>
            <p:cNvSpPr/>
            <p:nvPr/>
          </p:nvSpPr>
          <p:spPr>
            <a:xfrm>
              <a:off x="9408676" y="1757673"/>
              <a:ext cx="186335" cy="29"/>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2"/>
            <p:cNvSpPr/>
            <p:nvPr/>
          </p:nvSpPr>
          <p:spPr>
            <a:xfrm>
              <a:off x="9090440" y="1832396"/>
              <a:ext cx="504581" cy="29"/>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2"/>
            <p:cNvSpPr/>
            <p:nvPr/>
          </p:nvSpPr>
          <p:spPr>
            <a:xfrm>
              <a:off x="8919673" y="1832396"/>
              <a:ext cx="101923" cy="29"/>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p:nvPr/>
          </p:nvSpPr>
          <p:spPr>
            <a:xfrm>
              <a:off x="8737271" y="1832396"/>
              <a:ext cx="101894" cy="29"/>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2"/>
            <p:cNvSpPr/>
            <p:nvPr/>
          </p:nvSpPr>
          <p:spPr>
            <a:xfrm>
              <a:off x="8555829" y="1832396"/>
              <a:ext cx="100934" cy="29"/>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2"/>
            <p:cNvSpPr/>
            <p:nvPr/>
          </p:nvSpPr>
          <p:spPr>
            <a:xfrm>
              <a:off x="8373428" y="1832396"/>
              <a:ext cx="100934" cy="29"/>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8373428" y="1923582"/>
              <a:ext cx="1570900" cy="29"/>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2"/>
            <p:cNvSpPr/>
            <p:nvPr/>
          </p:nvSpPr>
          <p:spPr>
            <a:xfrm>
              <a:off x="8219152" y="1832396"/>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
            <p:cNvSpPr/>
            <p:nvPr/>
          </p:nvSpPr>
          <p:spPr>
            <a:xfrm>
              <a:off x="8219152" y="1923582"/>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a:off x="8219152" y="2014798"/>
              <a:ext cx="36912" cy="29"/>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8219152" y="2105984"/>
              <a:ext cx="36912" cy="29"/>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0039331" y="1923582"/>
              <a:ext cx="216411" cy="29"/>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8369559" y="2014798"/>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p:nvPr/>
          </p:nvSpPr>
          <p:spPr>
            <a:xfrm>
              <a:off x="8369559" y="2107933"/>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2"/>
            <p:cNvSpPr/>
            <p:nvPr/>
          </p:nvSpPr>
          <p:spPr>
            <a:xfrm>
              <a:off x="8369559" y="2202057"/>
              <a:ext cx="434713" cy="29"/>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2"/>
            <p:cNvSpPr/>
            <p:nvPr/>
          </p:nvSpPr>
          <p:spPr>
            <a:xfrm>
              <a:off x="8369559" y="2295192"/>
              <a:ext cx="434713" cy="29"/>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2"/>
            <p:cNvSpPr/>
            <p:nvPr/>
          </p:nvSpPr>
          <p:spPr>
            <a:xfrm>
              <a:off x="9090440" y="2295192"/>
              <a:ext cx="884929" cy="29"/>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2"/>
            <p:cNvSpPr/>
            <p:nvPr/>
          </p:nvSpPr>
          <p:spPr>
            <a:xfrm>
              <a:off x="9615336" y="2202057"/>
              <a:ext cx="360016" cy="29"/>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2"/>
            <p:cNvSpPr/>
            <p:nvPr/>
          </p:nvSpPr>
          <p:spPr>
            <a:xfrm>
              <a:off x="9832671" y="2105984"/>
              <a:ext cx="142674" cy="29"/>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2"/>
            <p:cNvSpPr/>
            <p:nvPr/>
          </p:nvSpPr>
          <p:spPr>
            <a:xfrm>
              <a:off x="7494000" y="3273025"/>
              <a:ext cx="120950" cy="12550"/>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2"/>
            <p:cNvSpPr/>
            <p:nvPr/>
          </p:nvSpPr>
          <p:spPr>
            <a:xfrm>
              <a:off x="7821725" y="3273025"/>
              <a:ext cx="120950" cy="12550"/>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2"/>
            <p:cNvSpPr/>
            <p:nvPr/>
          </p:nvSpPr>
          <p:spPr>
            <a:xfrm>
              <a:off x="7970175" y="3087075"/>
              <a:ext cx="106775" cy="109250"/>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2"/>
            <p:cNvSpPr/>
            <p:nvPr/>
          </p:nvSpPr>
          <p:spPr>
            <a:xfrm>
              <a:off x="7970175" y="3087075"/>
              <a:ext cx="106775" cy="106750"/>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2"/>
            <p:cNvSpPr/>
            <p:nvPr/>
          </p:nvSpPr>
          <p:spPr>
            <a:xfrm>
              <a:off x="7980175" y="3096250"/>
              <a:ext cx="87600" cy="88400"/>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2"/>
            <p:cNvSpPr/>
            <p:nvPr/>
          </p:nvSpPr>
          <p:spPr>
            <a:xfrm>
              <a:off x="7980175" y="3139600"/>
              <a:ext cx="87600" cy="45050"/>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2"/>
            <p:cNvSpPr/>
            <p:nvPr/>
          </p:nvSpPr>
          <p:spPr>
            <a:xfrm>
              <a:off x="7631600" y="2647575"/>
              <a:ext cx="102600" cy="30900"/>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2"/>
            <p:cNvSpPr/>
            <p:nvPr/>
          </p:nvSpPr>
          <p:spPr>
            <a:xfrm>
              <a:off x="7753350" y="2647575"/>
              <a:ext cx="102600" cy="30900"/>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2"/>
            <p:cNvSpPr/>
            <p:nvPr/>
          </p:nvSpPr>
          <p:spPr>
            <a:xfrm>
              <a:off x="7478150" y="2827700"/>
              <a:ext cx="664675" cy="30900"/>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2"/>
            <p:cNvSpPr/>
            <p:nvPr/>
          </p:nvSpPr>
          <p:spPr>
            <a:xfrm>
              <a:off x="7977675" y="2891100"/>
              <a:ext cx="130125" cy="31700"/>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2"/>
            <p:cNvSpPr/>
            <p:nvPr/>
          </p:nvSpPr>
          <p:spPr>
            <a:xfrm>
              <a:off x="7840925" y="2891100"/>
              <a:ext cx="117600" cy="31700"/>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2"/>
            <p:cNvSpPr/>
            <p:nvPr/>
          </p:nvSpPr>
          <p:spPr>
            <a:xfrm>
              <a:off x="7735850" y="2445775"/>
              <a:ext cx="619625" cy="520400"/>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2"/>
            <p:cNvSpPr/>
            <p:nvPr/>
          </p:nvSpPr>
          <p:spPr>
            <a:xfrm>
              <a:off x="7435625" y="1671050"/>
              <a:ext cx="1062450" cy="1653700"/>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2"/>
            <p:cNvSpPr/>
            <p:nvPr/>
          </p:nvSpPr>
          <p:spPr>
            <a:xfrm>
              <a:off x="7435625" y="1671050"/>
              <a:ext cx="1062450" cy="150125"/>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2"/>
            <p:cNvSpPr/>
            <p:nvPr/>
          </p:nvSpPr>
          <p:spPr>
            <a:xfrm>
              <a:off x="7493175" y="1866200"/>
              <a:ext cx="949850" cy="1409350"/>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2"/>
            <p:cNvSpPr/>
            <p:nvPr/>
          </p:nvSpPr>
          <p:spPr>
            <a:xfrm>
              <a:off x="7725000" y="1721075"/>
              <a:ext cx="50900" cy="25900"/>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2"/>
            <p:cNvSpPr/>
            <p:nvPr/>
          </p:nvSpPr>
          <p:spPr>
            <a:xfrm>
              <a:off x="7539025" y="2031300"/>
              <a:ext cx="674675" cy="15875"/>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a:off x="8255375" y="2031300"/>
              <a:ext cx="65075" cy="15875"/>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2"/>
            <p:cNvSpPr/>
            <p:nvPr/>
          </p:nvSpPr>
          <p:spPr>
            <a:xfrm>
              <a:off x="8345450" y="2031300"/>
              <a:ext cx="52550" cy="15875"/>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2"/>
            <p:cNvSpPr/>
            <p:nvPr/>
          </p:nvSpPr>
          <p:spPr>
            <a:xfrm>
              <a:off x="7539025" y="2105525"/>
              <a:ext cx="386150" cy="15875"/>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7931800" y="2105525"/>
              <a:ext cx="121800" cy="15875"/>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2"/>
            <p:cNvSpPr/>
            <p:nvPr/>
          </p:nvSpPr>
          <p:spPr>
            <a:xfrm>
              <a:off x="7971850" y="2148050"/>
              <a:ext cx="81750" cy="16700"/>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a:off x="7931800" y="2148050"/>
              <a:ext cx="24225" cy="16700"/>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7835900" y="2148050"/>
              <a:ext cx="73425" cy="16700"/>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p:nvPr/>
          </p:nvSpPr>
          <p:spPr>
            <a:xfrm>
              <a:off x="7731675" y="2148050"/>
              <a:ext cx="74250" cy="16700"/>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2"/>
            <p:cNvSpPr/>
            <p:nvPr/>
          </p:nvSpPr>
          <p:spPr>
            <a:xfrm>
              <a:off x="7627425" y="2148050"/>
              <a:ext cx="74250" cy="16700"/>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2"/>
            <p:cNvSpPr/>
            <p:nvPr/>
          </p:nvSpPr>
          <p:spPr>
            <a:xfrm>
              <a:off x="7627425" y="2200600"/>
              <a:ext cx="626300" cy="15875"/>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2"/>
            <p:cNvSpPr/>
            <p:nvPr/>
          </p:nvSpPr>
          <p:spPr>
            <a:xfrm>
              <a:off x="7539025" y="2148050"/>
              <a:ext cx="37550" cy="16700"/>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7539025" y="2200600"/>
              <a:ext cx="37550" cy="15875"/>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7539025" y="2252300"/>
              <a:ext cx="37550" cy="16700"/>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7539025" y="2304850"/>
              <a:ext cx="37550" cy="15850"/>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8292075" y="2200600"/>
              <a:ext cx="91750" cy="15875"/>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7624925" y="2252300"/>
              <a:ext cx="264375" cy="16700"/>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7971850" y="2412425"/>
              <a:ext cx="299400" cy="16700"/>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8049400" y="2359050"/>
              <a:ext cx="221850" cy="16700"/>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8173650" y="2304850"/>
              <a:ext cx="97600" cy="15850"/>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7539025" y="1958750"/>
              <a:ext cx="312750" cy="15875"/>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2"/>
            <p:cNvSpPr/>
            <p:nvPr/>
          </p:nvSpPr>
          <p:spPr>
            <a:xfrm>
              <a:off x="7539025" y="2539175"/>
              <a:ext cx="505400" cy="16700"/>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2"/>
            <p:cNvSpPr/>
            <p:nvPr/>
          </p:nvSpPr>
          <p:spPr>
            <a:xfrm>
              <a:off x="7539025" y="2603375"/>
              <a:ext cx="505400" cy="16725"/>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7539025" y="2667600"/>
              <a:ext cx="504550" cy="16700"/>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7539025" y="3051200"/>
              <a:ext cx="504550" cy="15875"/>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7998525" y="2464950"/>
              <a:ext cx="150125" cy="15875"/>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8197825" y="2464950"/>
              <a:ext cx="200175" cy="15875"/>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8197825" y="2539175"/>
              <a:ext cx="200175" cy="16700"/>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7539025"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7539025" y="3197150"/>
              <a:ext cx="76750" cy="16700"/>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7635775" y="3197150"/>
              <a:ext cx="469525" cy="16700"/>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7657450" y="3148775"/>
              <a:ext cx="75900" cy="15875"/>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7775025" y="3148775"/>
              <a:ext cx="76750" cy="15875"/>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7893450" y="3148775"/>
              <a:ext cx="75925" cy="15875"/>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8011875" y="3148775"/>
              <a:ext cx="75900" cy="15875"/>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8129450" y="3148775"/>
              <a:ext cx="76750" cy="15875"/>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8247875" y="3148775"/>
              <a:ext cx="51725" cy="15875"/>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8089425" y="1209875"/>
              <a:ext cx="816450" cy="748075"/>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8134450" y="1359150"/>
              <a:ext cx="729725" cy="56127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8169475" y="1485925"/>
              <a:ext cx="518725" cy="12525"/>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8719875" y="1485925"/>
              <a:ext cx="50050" cy="12525"/>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8169475" y="1543450"/>
              <a:ext cx="296900" cy="12550"/>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8470525" y="1543450"/>
              <a:ext cx="94275" cy="12550"/>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8502225" y="1576825"/>
              <a:ext cx="62575" cy="11700"/>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8471375" y="1576825"/>
              <a:ext cx="18350" cy="11700"/>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8397150" y="1576825"/>
              <a:ext cx="56725" cy="11700"/>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8317075" y="1576825"/>
              <a:ext cx="56750" cy="11700"/>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8237025" y="1576825"/>
              <a:ext cx="56725" cy="11700"/>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8237025" y="1616850"/>
              <a:ext cx="481200" cy="11700"/>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8169475" y="1576825"/>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8169475" y="1616850"/>
              <a:ext cx="28375" cy="11700"/>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8169475" y="1656875"/>
              <a:ext cx="28375" cy="11700"/>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8747400" y="1616850"/>
              <a:ext cx="70900" cy="11700"/>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8235350" y="1656875"/>
              <a:ext cx="203525" cy="11700"/>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8502225" y="1708575"/>
              <a:ext cx="229350" cy="12525"/>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8656500" y="1681050"/>
              <a:ext cx="75075" cy="12550"/>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8169475" y="1430875"/>
              <a:ext cx="240200" cy="12550"/>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8169475" y="1821150"/>
              <a:ext cx="387800" cy="11700"/>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8522225" y="1749450"/>
              <a:ext cx="115125" cy="11700"/>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8675675" y="1749450"/>
              <a:ext cx="153475" cy="11700"/>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8675675" y="1806150"/>
              <a:ext cx="153475" cy="12525"/>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8169475" y="1860350"/>
              <a:ext cx="58400" cy="12525"/>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8242875" y="1860350"/>
              <a:ext cx="361100" cy="12525"/>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 name="Google Shape;428;p22"/>
          <p:cNvSpPr txBox="1"/>
          <p:nvPr>
            <p:ph type="ctrTitle"/>
          </p:nvPr>
        </p:nvSpPr>
        <p:spPr>
          <a:xfrm>
            <a:off x="1887750" y="611725"/>
            <a:ext cx="5368500" cy="1019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29" name="Google Shape;429;p22"/>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0" name="Google Shape;430;p22"/>
          <p:cNvSpPr txBox="1"/>
          <p:nvPr/>
        </p:nvSpPr>
        <p:spPr>
          <a:xfrm>
            <a:off x="2228550" y="4151400"/>
            <a:ext cx="4686900" cy="417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200">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b="1" lang="en" sz="1200">
                <a:solidFill>
                  <a:schemeClr val="accent1"/>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accent1"/>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infographics &amp; images by </a:t>
            </a:r>
            <a:r>
              <a:rPr b="1" lang="en" sz="1200">
                <a:solidFill>
                  <a:schemeClr val="accent1"/>
                </a:solidFill>
                <a:uFill>
                  <a:noFill/>
                </a:uFill>
                <a:latin typeface="Roboto"/>
                <a:ea typeface="Roboto"/>
                <a:cs typeface="Roboto"/>
                <a:sym typeface="Roboto"/>
                <a:hlinkClick r:id="rId4">
                  <a:extLst>
                    <a:ext uri="{A12FA001-AC4F-418D-AE19-62706E023703}">
                      <ahyp:hlinkCl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43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23"/>
          <p:cNvGrpSpPr/>
          <p:nvPr/>
        </p:nvGrpSpPr>
        <p:grpSpPr>
          <a:xfrm flipH="1" rot="10800000">
            <a:off x="0" y="846"/>
            <a:ext cx="1022509" cy="572747"/>
            <a:chOff x="-77" y="3784091"/>
            <a:chExt cx="2423582" cy="1357541"/>
          </a:xfrm>
        </p:grpSpPr>
        <p:sp>
          <p:nvSpPr>
            <p:cNvPr id="451" name="Google Shape;451;p2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56" name="Shape 456"/>
        <p:cNvGrpSpPr/>
        <p:nvPr/>
      </p:nvGrpSpPr>
      <p:grpSpPr>
        <a:xfrm>
          <a:off x="0" y="0"/>
          <a:ext cx="0" cy="0"/>
          <a:chOff x="0" y="0"/>
          <a:chExt cx="0" cy="0"/>
        </a:xfrm>
      </p:grpSpPr>
      <p:grpSp>
        <p:nvGrpSpPr>
          <p:cNvPr id="457" name="Google Shape;457;p24"/>
          <p:cNvGrpSpPr/>
          <p:nvPr/>
        </p:nvGrpSpPr>
        <p:grpSpPr>
          <a:xfrm flipH="1" rot="5400000">
            <a:off x="-533027" y="3252941"/>
            <a:ext cx="2423582" cy="1357541"/>
            <a:chOff x="-77" y="3784091"/>
            <a:chExt cx="2423582" cy="1357541"/>
          </a:xfrm>
        </p:grpSpPr>
        <p:sp>
          <p:nvSpPr>
            <p:cNvPr id="458" name="Google Shape;458;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24"/>
          <p:cNvGrpSpPr/>
          <p:nvPr/>
        </p:nvGrpSpPr>
        <p:grpSpPr>
          <a:xfrm flipH="1" rot="-5400000">
            <a:off x="7253448" y="533016"/>
            <a:ext cx="2423582" cy="1357541"/>
            <a:chOff x="-77" y="3784091"/>
            <a:chExt cx="2423582" cy="1357541"/>
          </a:xfrm>
        </p:grpSpPr>
        <p:sp>
          <p:nvSpPr>
            <p:cNvPr id="464" name="Google Shape;464;p2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72" name="Shape 4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Livvic"/>
              <a:buChar char="●"/>
              <a:defRPr sz="1200"/>
            </a:lvl1pPr>
            <a:lvl2pPr indent="-304800" lvl="1" marL="914400">
              <a:spcBef>
                <a:spcPts val="1600"/>
              </a:spcBef>
              <a:spcAft>
                <a:spcPts val="0"/>
              </a:spcAft>
              <a:buSzPts val="1200"/>
              <a:buFont typeface="Roboto Condensed Light"/>
              <a:buChar char="○"/>
              <a:defRPr sz="1200"/>
            </a:lvl2pPr>
            <a:lvl3pPr indent="-304800" lvl="2" marL="1371600">
              <a:spcBef>
                <a:spcPts val="1600"/>
              </a:spcBef>
              <a:spcAft>
                <a:spcPts val="0"/>
              </a:spcAft>
              <a:buSzPts val="1200"/>
              <a:buFont typeface="Roboto Condensed Light"/>
              <a:buChar char="■"/>
              <a:defRPr sz="1200"/>
            </a:lvl3pPr>
            <a:lvl4pPr indent="-304800" lvl="3" marL="1828800">
              <a:spcBef>
                <a:spcPts val="1600"/>
              </a:spcBef>
              <a:spcAft>
                <a:spcPts val="0"/>
              </a:spcAft>
              <a:buSzPts val="1200"/>
              <a:buFont typeface="Roboto Condensed Light"/>
              <a:buChar char="●"/>
              <a:defRPr sz="1200"/>
            </a:lvl4pPr>
            <a:lvl5pPr indent="-304800" lvl="4" marL="2286000">
              <a:spcBef>
                <a:spcPts val="1600"/>
              </a:spcBef>
              <a:spcAft>
                <a:spcPts val="0"/>
              </a:spcAft>
              <a:buSzPts val="1200"/>
              <a:buFont typeface="Roboto Condensed Light"/>
              <a:buChar char="○"/>
              <a:defRPr sz="1200"/>
            </a:lvl5pPr>
            <a:lvl6pPr indent="-304800" lvl="5" marL="2743200">
              <a:spcBef>
                <a:spcPts val="1600"/>
              </a:spcBef>
              <a:spcAft>
                <a:spcPts val="0"/>
              </a:spcAft>
              <a:buSzPts val="1200"/>
              <a:buFont typeface="Roboto Condensed Light"/>
              <a:buChar char="■"/>
              <a:defRPr sz="1200"/>
            </a:lvl6pPr>
            <a:lvl7pPr indent="-304800" lvl="6" marL="3200400">
              <a:spcBef>
                <a:spcPts val="1600"/>
              </a:spcBef>
              <a:spcAft>
                <a:spcPts val="0"/>
              </a:spcAft>
              <a:buSzPts val="1200"/>
              <a:buFont typeface="Roboto Condensed Light"/>
              <a:buChar char="●"/>
              <a:defRPr sz="1200"/>
            </a:lvl7pPr>
            <a:lvl8pPr indent="-304800" lvl="7" marL="3657600">
              <a:spcBef>
                <a:spcPts val="1600"/>
              </a:spcBef>
              <a:spcAft>
                <a:spcPts val="0"/>
              </a:spcAft>
              <a:buSzPts val="1200"/>
              <a:buFont typeface="Roboto Condensed Light"/>
              <a:buChar char="○"/>
              <a:defRPr sz="1200"/>
            </a:lvl8pPr>
            <a:lvl9pPr indent="-304800" lvl="8" marL="4114800">
              <a:spcBef>
                <a:spcPts val="1600"/>
              </a:spcBef>
              <a:spcAft>
                <a:spcPts val="1600"/>
              </a:spcAft>
              <a:buSzPts val="1200"/>
              <a:buFont typeface="Roboto Condensed Light"/>
              <a:buChar char="■"/>
              <a:defRPr sz="1200"/>
            </a:lvl9pPr>
          </a:lstStyle>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5162060" y="2286734"/>
            <a:ext cx="2145300" cy="572700"/>
          </a:xfrm>
          <a:prstGeom prst="rect">
            <a:avLst/>
          </a:prstGeom>
        </p:spPr>
        <p:txBody>
          <a:bodyPr anchorCtr="0" anchor="b" bIns="91425" lIns="91425" spcFirstLastPara="1" rIns="91425" wrap="square" tIns="91425">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5"/>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 name="Google Shape;32;p5"/>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3" name="Google Shape;33;p5"/>
          <p:cNvSpPr txBox="1"/>
          <p:nvPr>
            <p:ph idx="3" type="title"/>
          </p:nvPr>
        </p:nvSpPr>
        <p:spPr>
          <a:xfrm>
            <a:off x="1836635" y="2286734"/>
            <a:ext cx="2145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 name="Google Shape;34;p5"/>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1" name="Shape 61"/>
        <p:cNvGrpSpPr/>
        <p:nvPr/>
      </p:nvGrpSpPr>
      <p:grpSpPr>
        <a:xfrm>
          <a:off x="0" y="0"/>
          <a:ext cx="0" cy="0"/>
          <a:chOff x="0" y="0"/>
          <a:chExt cx="0" cy="0"/>
        </a:xfrm>
      </p:grpSpPr>
      <p:sp>
        <p:nvSpPr>
          <p:cNvPr id="62" name="Google Shape;62;p7"/>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3" name="Google Shape;63;p7"/>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8"/>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9"/>
          <p:cNvSpPr txBox="1"/>
          <p:nvPr>
            <p:ph type="title"/>
          </p:nvPr>
        </p:nvSpPr>
        <p:spPr>
          <a:xfrm>
            <a:off x="1052800" y="1689450"/>
            <a:ext cx="2617200" cy="10011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0" name="Google Shape;80;p9"/>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1" name="Google Shape;81;p9"/>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 name="Shape 89"/>
        <p:cNvGrpSpPr/>
        <p:nvPr/>
      </p:nvGrpSpPr>
      <p:grpSpPr>
        <a:xfrm>
          <a:off x="0" y="0"/>
          <a:ext cx="0" cy="0"/>
          <a:chOff x="0" y="0"/>
          <a:chExt cx="0" cy="0"/>
        </a:xfrm>
      </p:grpSpPr>
      <p:sp>
        <p:nvSpPr>
          <p:cNvPr id="90" name="Google Shape;90;p10"/>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13367C"/>
            </a:gs>
            <a:gs pos="100000">
              <a:schemeClr val="dk2"/>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69" name="Shape 469"/>
        <p:cNvGrpSpPr/>
        <p:nvPr/>
      </p:nvGrpSpPr>
      <p:grpSpPr>
        <a:xfrm>
          <a:off x="0" y="0"/>
          <a:ext cx="0" cy="0"/>
          <a:chOff x="0" y="0"/>
          <a:chExt cx="0" cy="0"/>
        </a:xfrm>
      </p:grpSpPr>
      <p:sp>
        <p:nvSpPr>
          <p:cNvPr id="470" name="Google Shape;470;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71" name="Google Shape;471;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40.xml"/><Relationship Id="rId10" Type="http://schemas.openxmlformats.org/officeDocument/2006/relationships/slide" Target="/ppt/slides/slide38.xml"/><Relationship Id="rId13" Type="http://schemas.openxmlformats.org/officeDocument/2006/relationships/slide" Target="/ppt/slides/slide42.xml"/><Relationship Id="rId12" Type="http://schemas.openxmlformats.org/officeDocument/2006/relationships/slide" Target="/ppt/slides/slide42.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8.xml"/><Relationship Id="rId1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4" Type="http://schemas.openxmlformats.org/officeDocument/2006/relationships/slide" Target="/ppt/slides/slide43.xml"/><Relationship Id="rId17" Type="http://schemas.openxmlformats.org/officeDocument/2006/relationships/slide" Target="/ppt/slides/slide44.xml"/><Relationship Id="rId16" Type="http://schemas.openxmlformats.org/officeDocument/2006/relationships/slide" Target="/ppt/slides/slide44.xml"/><Relationship Id="rId5" Type="http://schemas.openxmlformats.org/officeDocument/2006/relationships/hyperlink" Target="http://bit.ly/33VAFh3" TargetMode="External"/><Relationship Id="rId6" Type="http://schemas.openxmlformats.org/officeDocument/2006/relationships/slide" Target="/ppt/slides/slide39.xml"/><Relationship Id="rId18" Type="http://schemas.openxmlformats.org/officeDocument/2006/relationships/slide" Target="/ppt/slides/slide50.xml"/><Relationship Id="rId7" Type="http://schemas.openxmlformats.org/officeDocument/2006/relationships/slide" Target="/ppt/slides/slide37.xml"/><Relationship Id="rId8" Type="http://schemas.openxmlformats.org/officeDocument/2006/relationships/slide" Target="/ppt/slides/slide3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hyperlink" Target="https://docs.google.com/spreadsheets/d/10nUD5s7uvmqXzaULb1w1qWI50cCue0nU7EqhJckVbAw/copy" TargetMode="Externa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1"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0"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3"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12"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 Id="rId14"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s://fonts.google.com/specimen/Oswald" TargetMode="External"/></Relationships>
</file>

<file path=ppt/slides/_rels/slide43.xml.rels><?xml version="1.0" encoding="UTF-8" standalone="yes"?><Relationships xmlns="http://schemas.openxmlformats.org/package/2006/relationships"><Relationship Id="rId11" Type="http://schemas.openxmlformats.org/officeDocument/2006/relationships/image" Target="../media/image8.gif"/><Relationship Id="rId10" Type="http://schemas.openxmlformats.org/officeDocument/2006/relationships/image" Target="../media/image7.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6.gif"/><Relationship Id="rId1" Type="http://schemas.openxmlformats.org/officeDocument/2006/relationships/slideLayout" Target="../slideLayouts/slideLayout24.xml"/><Relationship Id="rId2" Type="http://schemas.openxmlformats.org/officeDocument/2006/relationships/notesSlide" Target="../notesSlides/notesSlide43.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4.gif"/><Relationship Id="rId9" Type="http://schemas.openxmlformats.org/officeDocument/2006/relationships/image" Target="../media/image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476" name="Shape 476"/>
        <p:cNvGrpSpPr/>
        <p:nvPr/>
      </p:nvGrpSpPr>
      <p:grpSpPr>
        <a:xfrm>
          <a:off x="0" y="0"/>
          <a:ext cx="0" cy="0"/>
          <a:chOff x="0" y="0"/>
          <a:chExt cx="0" cy="0"/>
        </a:xfrm>
      </p:grpSpPr>
      <p:sp>
        <p:nvSpPr>
          <p:cNvPr id="477" name="Google Shape;477;p27"/>
          <p:cNvSpPr txBox="1"/>
          <p:nvPr>
            <p:ph type="ctrTitle"/>
          </p:nvPr>
        </p:nvSpPr>
        <p:spPr>
          <a:xfrm>
            <a:off x="720000" y="1016381"/>
            <a:ext cx="4079700" cy="2406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SOFTWARE</a:t>
            </a:r>
            <a:r>
              <a:rPr lang="en"/>
              <a:t> </a:t>
            </a:r>
            <a:r>
              <a:rPr lang="en"/>
              <a:t>DEVELOPMENT</a:t>
            </a:r>
            <a:r>
              <a:rPr lang="en"/>
              <a:t> </a:t>
            </a:r>
            <a:r>
              <a:rPr lang="en"/>
              <a:t>BUSINESS PLAN</a:t>
            </a:r>
            <a:endParaRPr/>
          </a:p>
        </p:txBody>
      </p:sp>
      <p:sp>
        <p:nvSpPr>
          <p:cNvPr id="478" name="Google Shape;478;p27"/>
          <p:cNvSpPr txBox="1"/>
          <p:nvPr>
            <p:ph idx="1" type="subTitle"/>
          </p:nvPr>
        </p:nvSpPr>
        <p:spPr>
          <a:xfrm>
            <a:off x="720000" y="3387619"/>
            <a:ext cx="2350500" cy="7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479" name="Google Shape;479;p27"/>
          <p:cNvSpPr/>
          <p:nvPr/>
        </p:nvSpPr>
        <p:spPr>
          <a:xfrm>
            <a:off x="5827391" y="2727835"/>
            <a:ext cx="2584558" cy="1618980"/>
          </a:xfrm>
          <a:custGeom>
            <a:rect b="b" l="l" r="r" t="t"/>
            <a:pathLst>
              <a:path extrusionOk="0" h="61746" w="98572">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7"/>
          <p:cNvSpPr/>
          <p:nvPr/>
        </p:nvSpPr>
        <p:spPr>
          <a:xfrm>
            <a:off x="6036442" y="2901883"/>
            <a:ext cx="2166454" cy="938519"/>
          </a:xfrm>
          <a:custGeom>
            <a:rect b="b" l="l" r="r" t="t"/>
            <a:pathLst>
              <a:path extrusionOk="0" h="35794" w="82626">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7"/>
          <p:cNvSpPr/>
          <p:nvPr/>
        </p:nvSpPr>
        <p:spPr>
          <a:xfrm>
            <a:off x="6804345" y="3515875"/>
            <a:ext cx="125987" cy="13162"/>
          </a:xfrm>
          <a:custGeom>
            <a:rect b="b" l="l" r="r" t="t"/>
            <a:pathLst>
              <a:path extrusionOk="0" h="502" w="4805">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7"/>
          <p:cNvSpPr/>
          <p:nvPr/>
        </p:nvSpPr>
        <p:spPr>
          <a:xfrm>
            <a:off x="6804345" y="3204513"/>
            <a:ext cx="125987" cy="13136"/>
          </a:xfrm>
          <a:custGeom>
            <a:rect b="b" l="l" r="r" t="t"/>
            <a:pathLst>
              <a:path extrusionOk="0" h="501" w="4805">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7"/>
          <p:cNvSpPr/>
          <p:nvPr/>
        </p:nvSpPr>
        <p:spPr>
          <a:xfrm>
            <a:off x="6804345" y="3061064"/>
            <a:ext cx="125987" cy="13162"/>
          </a:xfrm>
          <a:custGeom>
            <a:rect b="b" l="l" r="r" t="t"/>
            <a:pathLst>
              <a:path extrusionOk="0" h="502" w="4805">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7"/>
          <p:cNvSpPr/>
          <p:nvPr/>
        </p:nvSpPr>
        <p:spPr>
          <a:xfrm>
            <a:off x="6804345" y="3360207"/>
            <a:ext cx="125987" cy="12271"/>
          </a:xfrm>
          <a:custGeom>
            <a:rect b="b" l="l" r="r" t="t"/>
            <a:pathLst>
              <a:path extrusionOk="0" h="468" w="4805">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7"/>
          <p:cNvSpPr/>
          <p:nvPr/>
        </p:nvSpPr>
        <p:spPr>
          <a:xfrm>
            <a:off x="6288337" y="3360207"/>
            <a:ext cx="126826" cy="13136"/>
          </a:xfrm>
          <a:custGeom>
            <a:rect b="b" l="l" r="r" t="t"/>
            <a:pathLst>
              <a:path extrusionOk="0" h="501" w="4837">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7"/>
          <p:cNvSpPr/>
          <p:nvPr/>
        </p:nvSpPr>
        <p:spPr>
          <a:xfrm>
            <a:off x="6804345" y="2967485"/>
            <a:ext cx="125987" cy="13162"/>
          </a:xfrm>
          <a:custGeom>
            <a:rect b="b" l="l" r="r" t="t"/>
            <a:pathLst>
              <a:path extrusionOk="0" h="502" w="4805">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7"/>
          <p:cNvSpPr/>
          <p:nvPr/>
        </p:nvSpPr>
        <p:spPr>
          <a:xfrm>
            <a:off x="6288337" y="3061064"/>
            <a:ext cx="126826" cy="13162"/>
          </a:xfrm>
          <a:custGeom>
            <a:rect b="b" l="l" r="r" t="t"/>
            <a:pathLst>
              <a:path extrusionOk="0" h="502" w="4837">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7"/>
          <p:cNvSpPr/>
          <p:nvPr/>
        </p:nvSpPr>
        <p:spPr>
          <a:xfrm>
            <a:off x="6116020" y="3204513"/>
            <a:ext cx="299144" cy="13136"/>
          </a:xfrm>
          <a:custGeom>
            <a:rect b="b" l="l" r="r" t="t"/>
            <a:pathLst>
              <a:path extrusionOk="0" h="501" w="11409">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7"/>
          <p:cNvSpPr/>
          <p:nvPr/>
        </p:nvSpPr>
        <p:spPr>
          <a:xfrm>
            <a:off x="6288337" y="3671568"/>
            <a:ext cx="126826" cy="13136"/>
          </a:xfrm>
          <a:custGeom>
            <a:rect b="b" l="l" r="r" t="t"/>
            <a:pathLst>
              <a:path extrusionOk="0" h="501" w="4837">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7"/>
          <p:cNvSpPr/>
          <p:nvPr/>
        </p:nvSpPr>
        <p:spPr>
          <a:xfrm>
            <a:off x="6288337" y="3515875"/>
            <a:ext cx="126826" cy="13162"/>
          </a:xfrm>
          <a:custGeom>
            <a:rect b="b" l="l" r="r" t="t"/>
            <a:pathLst>
              <a:path extrusionOk="0" h="502" w="4837">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7"/>
          <p:cNvSpPr/>
          <p:nvPr/>
        </p:nvSpPr>
        <p:spPr>
          <a:xfrm>
            <a:off x="6288337" y="2967485"/>
            <a:ext cx="126826" cy="13162"/>
          </a:xfrm>
          <a:custGeom>
            <a:rect b="b" l="l" r="r" t="t"/>
            <a:pathLst>
              <a:path extrusionOk="0" h="502" w="4837">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7"/>
          <p:cNvSpPr/>
          <p:nvPr/>
        </p:nvSpPr>
        <p:spPr>
          <a:xfrm>
            <a:off x="7147196" y="2967485"/>
            <a:ext cx="126852" cy="13162"/>
          </a:xfrm>
          <a:custGeom>
            <a:rect b="b" l="l" r="r" t="t"/>
            <a:pathLst>
              <a:path extrusionOk="0" h="502" w="4838">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7"/>
          <p:cNvSpPr/>
          <p:nvPr/>
        </p:nvSpPr>
        <p:spPr>
          <a:xfrm>
            <a:off x="7147196" y="3061064"/>
            <a:ext cx="126852" cy="13162"/>
          </a:xfrm>
          <a:custGeom>
            <a:rect b="b" l="l" r="r" t="t"/>
            <a:pathLst>
              <a:path extrusionOk="0" h="502" w="4838">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7"/>
          <p:cNvSpPr/>
          <p:nvPr/>
        </p:nvSpPr>
        <p:spPr>
          <a:xfrm>
            <a:off x="7147196" y="3204513"/>
            <a:ext cx="126852" cy="13136"/>
          </a:xfrm>
          <a:custGeom>
            <a:rect b="b" l="l" r="r" t="t"/>
            <a:pathLst>
              <a:path extrusionOk="0" h="501" w="4838">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7"/>
          <p:cNvSpPr/>
          <p:nvPr/>
        </p:nvSpPr>
        <p:spPr>
          <a:xfrm>
            <a:off x="6975771"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7"/>
          <p:cNvSpPr/>
          <p:nvPr/>
        </p:nvSpPr>
        <p:spPr>
          <a:xfrm>
            <a:off x="6975771" y="3204513"/>
            <a:ext cx="126852" cy="13136"/>
          </a:xfrm>
          <a:custGeom>
            <a:rect b="b" l="l" r="r" t="t"/>
            <a:pathLst>
              <a:path extrusionOk="0" h="501" w="4838">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7"/>
          <p:cNvSpPr/>
          <p:nvPr/>
        </p:nvSpPr>
        <p:spPr>
          <a:xfrm>
            <a:off x="6975771" y="3360207"/>
            <a:ext cx="126852" cy="12271"/>
          </a:xfrm>
          <a:custGeom>
            <a:rect b="b" l="l" r="r" t="t"/>
            <a:pathLst>
              <a:path extrusionOk="0" h="468" w="4838">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7"/>
          <p:cNvSpPr/>
          <p:nvPr/>
        </p:nvSpPr>
        <p:spPr>
          <a:xfrm>
            <a:off x="7147196" y="3360207"/>
            <a:ext cx="126852" cy="12271"/>
          </a:xfrm>
          <a:custGeom>
            <a:rect b="b" l="l" r="r" t="t"/>
            <a:pathLst>
              <a:path extrusionOk="0" h="468" w="4838">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7"/>
          <p:cNvSpPr/>
          <p:nvPr/>
        </p:nvSpPr>
        <p:spPr>
          <a:xfrm>
            <a:off x="6975771"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7"/>
          <p:cNvSpPr/>
          <p:nvPr/>
        </p:nvSpPr>
        <p:spPr>
          <a:xfrm>
            <a:off x="6975771"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7"/>
          <p:cNvSpPr/>
          <p:nvPr/>
        </p:nvSpPr>
        <p:spPr>
          <a:xfrm>
            <a:off x="7147196" y="3515875"/>
            <a:ext cx="126852" cy="13162"/>
          </a:xfrm>
          <a:custGeom>
            <a:rect b="b" l="l" r="r" t="t"/>
            <a:pathLst>
              <a:path extrusionOk="0" h="502" w="4838">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6804345" y="3671568"/>
            <a:ext cx="814315" cy="13136"/>
          </a:xfrm>
          <a:custGeom>
            <a:rect b="b" l="l" r="r" t="t"/>
            <a:pathLst>
              <a:path extrusionOk="0" h="501" w="31057">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6632054" y="3515875"/>
            <a:ext cx="126852" cy="13162"/>
          </a:xfrm>
          <a:custGeom>
            <a:rect b="b" l="l" r="r" t="t"/>
            <a:pathLst>
              <a:path extrusionOk="0" h="502" w="4838">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6459763"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6632054" y="3671568"/>
            <a:ext cx="126852" cy="13136"/>
          </a:xfrm>
          <a:custGeom>
            <a:rect b="b" l="l" r="r" t="t"/>
            <a:pathLst>
              <a:path extrusionOk="0" h="501" w="4838">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6459763" y="3671568"/>
            <a:ext cx="126826" cy="13136"/>
          </a:xfrm>
          <a:custGeom>
            <a:rect b="b" l="l" r="r" t="t"/>
            <a:pathLst>
              <a:path extrusionOk="0" h="501" w="4837">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6459763"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6459763"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6459763" y="3204513"/>
            <a:ext cx="126826" cy="13136"/>
          </a:xfrm>
          <a:custGeom>
            <a:rect b="b" l="l" r="r" t="t"/>
            <a:pathLst>
              <a:path extrusionOk="0" h="501" w="4837">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6459763" y="3360207"/>
            <a:ext cx="126826" cy="13136"/>
          </a:xfrm>
          <a:custGeom>
            <a:rect b="b" l="l" r="r" t="t"/>
            <a:pathLst>
              <a:path extrusionOk="0" h="501" w="4837">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6632054" y="2967485"/>
            <a:ext cx="126852" cy="13162"/>
          </a:xfrm>
          <a:custGeom>
            <a:rect b="b" l="l" r="r" t="t"/>
            <a:pathLst>
              <a:path extrusionOk="0" h="502" w="4838">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6632054" y="3204513"/>
            <a:ext cx="126852" cy="13136"/>
          </a:xfrm>
          <a:custGeom>
            <a:rect b="b" l="l" r="r" t="t"/>
            <a:pathLst>
              <a:path extrusionOk="0" h="501" w="4838">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6632054" y="3061064"/>
            <a:ext cx="126852" cy="13162"/>
          </a:xfrm>
          <a:custGeom>
            <a:rect b="b" l="l" r="r" t="t"/>
            <a:pathLst>
              <a:path extrusionOk="0" h="502" w="4838">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6632054" y="3360207"/>
            <a:ext cx="126852" cy="13136"/>
          </a:xfrm>
          <a:custGeom>
            <a:rect b="b" l="l" r="r" t="t"/>
            <a:pathLst>
              <a:path extrusionOk="0" h="501" w="4838">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7"/>
          <p:cNvSpPr/>
          <p:nvPr/>
        </p:nvSpPr>
        <p:spPr>
          <a:xfrm>
            <a:off x="6792100" y="3891973"/>
            <a:ext cx="649889" cy="380478"/>
          </a:xfrm>
          <a:custGeom>
            <a:rect b="b" l="l" r="r" t="t"/>
            <a:pathLst>
              <a:path extrusionOk="0" h="14511" w="24786">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7"/>
          <p:cNvSpPr/>
          <p:nvPr/>
        </p:nvSpPr>
        <p:spPr>
          <a:xfrm>
            <a:off x="6116020" y="2967485"/>
            <a:ext cx="2017786" cy="822181"/>
          </a:xfrm>
          <a:custGeom>
            <a:rect b="b" l="l" r="r" t="t"/>
            <a:pathLst>
              <a:path extrusionOk="0" h="31357" w="76956">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7"/>
          <p:cNvSpPr/>
          <p:nvPr/>
        </p:nvSpPr>
        <p:spPr>
          <a:xfrm>
            <a:off x="6116020" y="3061064"/>
            <a:ext cx="126852" cy="13162"/>
          </a:xfrm>
          <a:custGeom>
            <a:rect b="b" l="l" r="r" t="t"/>
            <a:pathLst>
              <a:path extrusionOk="0" h="502" w="4838">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7"/>
          <p:cNvSpPr/>
          <p:nvPr/>
        </p:nvSpPr>
        <p:spPr>
          <a:xfrm>
            <a:off x="6116020"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7"/>
          <p:cNvSpPr/>
          <p:nvPr/>
        </p:nvSpPr>
        <p:spPr>
          <a:xfrm>
            <a:off x="6116020"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7"/>
          <p:cNvSpPr/>
          <p:nvPr/>
        </p:nvSpPr>
        <p:spPr>
          <a:xfrm>
            <a:off x="6116020" y="3360207"/>
            <a:ext cx="126852" cy="13136"/>
          </a:xfrm>
          <a:custGeom>
            <a:rect b="b" l="l" r="r" t="t"/>
            <a:pathLst>
              <a:path extrusionOk="0" h="501" w="4838">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7"/>
          <p:cNvSpPr/>
          <p:nvPr/>
        </p:nvSpPr>
        <p:spPr>
          <a:xfrm>
            <a:off x="7319514" y="3515875"/>
            <a:ext cx="126826" cy="13162"/>
          </a:xfrm>
          <a:custGeom>
            <a:rect b="b" l="l" r="r" t="t"/>
            <a:pathLst>
              <a:path extrusionOk="0" h="502" w="4837">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7"/>
          <p:cNvSpPr/>
          <p:nvPr/>
        </p:nvSpPr>
        <p:spPr>
          <a:xfrm>
            <a:off x="7319514" y="3204513"/>
            <a:ext cx="126826" cy="13136"/>
          </a:xfrm>
          <a:custGeom>
            <a:rect b="b" l="l" r="r" t="t"/>
            <a:pathLst>
              <a:path extrusionOk="0" h="501" w="4837">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7"/>
          <p:cNvSpPr/>
          <p:nvPr/>
        </p:nvSpPr>
        <p:spPr>
          <a:xfrm>
            <a:off x="7319514" y="3360207"/>
            <a:ext cx="126826" cy="12271"/>
          </a:xfrm>
          <a:custGeom>
            <a:rect b="b" l="l" r="r" t="t"/>
            <a:pathLst>
              <a:path extrusionOk="0" h="468" w="4837">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7"/>
          <p:cNvSpPr/>
          <p:nvPr/>
        </p:nvSpPr>
        <p:spPr>
          <a:xfrm>
            <a:off x="7835522" y="2967485"/>
            <a:ext cx="126852" cy="13162"/>
          </a:xfrm>
          <a:custGeom>
            <a:rect b="b" l="l" r="r" t="t"/>
            <a:pathLst>
              <a:path extrusionOk="0" h="502" w="4838">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7"/>
          <p:cNvSpPr/>
          <p:nvPr/>
        </p:nvSpPr>
        <p:spPr>
          <a:xfrm>
            <a:off x="7319514" y="3061064"/>
            <a:ext cx="126826" cy="13162"/>
          </a:xfrm>
          <a:custGeom>
            <a:rect b="b" l="l" r="r" t="t"/>
            <a:pathLst>
              <a:path extrusionOk="0" h="502" w="4837">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7"/>
          <p:cNvSpPr/>
          <p:nvPr/>
        </p:nvSpPr>
        <p:spPr>
          <a:xfrm>
            <a:off x="7319514" y="2967485"/>
            <a:ext cx="126826" cy="13162"/>
          </a:xfrm>
          <a:custGeom>
            <a:rect b="b" l="l" r="r" t="t"/>
            <a:pathLst>
              <a:path extrusionOk="0" h="502" w="4837">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7"/>
          <p:cNvSpPr/>
          <p:nvPr/>
        </p:nvSpPr>
        <p:spPr>
          <a:xfrm>
            <a:off x="7835522" y="3671568"/>
            <a:ext cx="126852" cy="13136"/>
          </a:xfrm>
          <a:custGeom>
            <a:rect b="b" l="l" r="r" t="t"/>
            <a:pathLst>
              <a:path extrusionOk="0" h="501" w="4838">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7"/>
          <p:cNvSpPr/>
          <p:nvPr/>
        </p:nvSpPr>
        <p:spPr>
          <a:xfrm>
            <a:off x="7663231" y="2967485"/>
            <a:ext cx="126852" cy="13162"/>
          </a:xfrm>
          <a:custGeom>
            <a:rect b="b" l="l" r="r" t="t"/>
            <a:pathLst>
              <a:path extrusionOk="0" h="502" w="4838">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7"/>
          <p:cNvSpPr/>
          <p:nvPr/>
        </p:nvSpPr>
        <p:spPr>
          <a:xfrm>
            <a:off x="7663231" y="3204513"/>
            <a:ext cx="126852" cy="13136"/>
          </a:xfrm>
          <a:custGeom>
            <a:rect b="b" l="l" r="r" t="t"/>
            <a:pathLst>
              <a:path extrusionOk="0" h="501" w="4838">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7"/>
          <p:cNvSpPr/>
          <p:nvPr/>
        </p:nvSpPr>
        <p:spPr>
          <a:xfrm>
            <a:off x="7663231" y="3061064"/>
            <a:ext cx="126852" cy="13162"/>
          </a:xfrm>
          <a:custGeom>
            <a:rect b="b" l="l" r="r" t="t"/>
            <a:pathLst>
              <a:path extrusionOk="0" h="502" w="4838">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7"/>
          <p:cNvSpPr/>
          <p:nvPr/>
        </p:nvSpPr>
        <p:spPr>
          <a:xfrm>
            <a:off x="7663231" y="3360207"/>
            <a:ext cx="126852" cy="13136"/>
          </a:xfrm>
          <a:custGeom>
            <a:rect b="b" l="l" r="r" t="t"/>
            <a:pathLst>
              <a:path extrusionOk="0" h="501" w="4838">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7"/>
          <p:cNvSpPr/>
          <p:nvPr/>
        </p:nvSpPr>
        <p:spPr>
          <a:xfrm>
            <a:off x="7663231" y="3671568"/>
            <a:ext cx="126852" cy="13136"/>
          </a:xfrm>
          <a:custGeom>
            <a:rect b="b" l="l" r="r" t="t"/>
            <a:pathLst>
              <a:path extrusionOk="0" h="501" w="4838">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7"/>
          <p:cNvSpPr/>
          <p:nvPr/>
        </p:nvSpPr>
        <p:spPr>
          <a:xfrm>
            <a:off x="7663231" y="3515875"/>
            <a:ext cx="126852" cy="13162"/>
          </a:xfrm>
          <a:custGeom>
            <a:rect b="b" l="l" r="r" t="t"/>
            <a:pathLst>
              <a:path extrusionOk="0" h="502" w="4838">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7"/>
          <p:cNvSpPr/>
          <p:nvPr/>
        </p:nvSpPr>
        <p:spPr>
          <a:xfrm>
            <a:off x="8006947" y="2967485"/>
            <a:ext cx="126852" cy="13162"/>
          </a:xfrm>
          <a:custGeom>
            <a:rect b="b" l="l" r="r" t="t"/>
            <a:pathLst>
              <a:path extrusionOk="0" h="502" w="4838">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7"/>
          <p:cNvSpPr/>
          <p:nvPr/>
        </p:nvSpPr>
        <p:spPr>
          <a:xfrm>
            <a:off x="7835522" y="3515875"/>
            <a:ext cx="126852" cy="13162"/>
          </a:xfrm>
          <a:custGeom>
            <a:rect b="b" l="l" r="r" t="t"/>
            <a:pathLst>
              <a:path extrusionOk="0" h="502" w="4838">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7"/>
          <p:cNvSpPr/>
          <p:nvPr/>
        </p:nvSpPr>
        <p:spPr>
          <a:xfrm>
            <a:off x="7491805" y="2967485"/>
            <a:ext cx="126852" cy="13162"/>
          </a:xfrm>
          <a:custGeom>
            <a:rect b="b" l="l" r="r" t="t"/>
            <a:pathLst>
              <a:path extrusionOk="0" h="502" w="4838">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7"/>
          <p:cNvSpPr/>
          <p:nvPr/>
        </p:nvSpPr>
        <p:spPr>
          <a:xfrm>
            <a:off x="7835522" y="3204513"/>
            <a:ext cx="298279" cy="13136"/>
          </a:xfrm>
          <a:custGeom>
            <a:rect b="b" l="l" r="r" t="t"/>
            <a:pathLst>
              <a:path extrusionOk="0" h="501" w="11376">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7"/>
          <p:cNvSpPr/>
          <p:nvPr/>
        </p:nvSpPr>
        <p:spPr>
          <a:xfrm>
            <a:off x="7835522" y="3061064"/>
            <a:ext cx="298279" cy="13162"/>
          </a:xfrm>
          <a:custGeom>
            <a:rect b="b" l="l" r="r" t="t"/>
            <a:pathLst>
              <a:path extrusionOk="0" h="502" w="11376">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7"/>
          <p:cNvSpPr/>
          <p:nvPr/>
        </p:nvSpPr>
        <p:spPr>
          <a:xfrm>
            <a:off x="8006947" y="3515875"/>
            <a:ext cx="126852" cy="13162"/>
          </a:xfrm>
          <a:custGeom>
            <a:rect b="b" l="l" r="r" t="t"/>
            <a:pathLst>
              <a:path extrusionOk="0" h="502" w="4838">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7"/>
          <p:cNvSpPr/>
          <p:nvPr/>
        </p:nvSpPr>
        <p:spPr>
          <a:xfrm>
            <a:off x="7835522" y="3360207"/>
            <a:ext cx="126852" cy="13136"/>
          </a:xfrm>
          <a:custGeom>
            <a:rect b="b" l="l" r="r" t="t"/>
            <a:pathLst>
              <a:path extrusionOk="0" h="501" w="4838">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7"/>
          <p:cNvSpPr/>
          <p:nvPr/>
        </p:nvSpPr>
        <p:spPr>
          <a:xfrm>
            <a:off x="8006947" y="3671568"/>
            <a:ext cx="126852" cy="13136"/>
          </a:xfrm>
          <a:custGeom>
            <a:rect b="b" l="l" r="r" t="t"/>
            <a:pathLst>
              <a:path extrusionOk="0" h="501" w="4838">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7"/>
          <p:cNvSpPr/>
          <p:nvPr/>
        </p:nvSpPr>
        <p:spPr>
          <a:xfrm>
            <a:off x="7491805" y="3360207"/>
            <a:ext cx="126852" cy="13136"/>
          </a:xfrm>
          <a:custGeom>
            <a:rect b="b" l="l" r="r" t="t"/>
            <a:pathLst>
              <a:path extrusionOk="0" h="501" w="4838">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7"/>
          <p:cNvSpPr/>
          <p:nvPr/>
        </p:nvSpPr>
        <p:spPr>
          <a:xfrm>
            <a:off x="7491805" y="3515875"/>
            <a:ext cx="126852" cy="13162"/>
          </a:xfrm>
          <a:custGeom>
            <a:rect b="b" l="l" r="r" t="t"/>
            <a:pathLst>
              <a:path extrusionOk="0" h="502" w="4838">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7"/>
          <p:cNvSpPr/>
          <p:nvPr/>
        </p:nvSpPr>
        <p:spPr>
          <a:xfrm>
            <a:off x="7491805" y="3061064"/>
            <a:ext cx="126852" cy="13162"/>
          </a:xfrm>
          <a:custGeom>
            <a:rect b="b" l="l" r="r" t="t"/>
            <a:pathLst>
              <a:path extrusionOk="0" h="502" w="4838">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7"/>
          <p:cNvSpPr/>
          <p:nvPr/>
        </p:nvSpPr>
        <p:spPr>
          <a:xfrm>
            <a:off x="7491805" y="3204513"/>
            <a:ext cx="126852" cy="13136"/>
          </a:xfrm>
          <a:custGeom>
            <a:rect b="b" l="l" r="r" t="t"/>
            <a:pathLst>
              <a:path extrusionOk="0" h="501" w="4838">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7"/>
          <p:cNvSpPr/>
          <p:nvPr/>
        </p:nvSpPr>
        <p:spPr>
          <a:xfrm>
            <a:off x="8162641" y="2772461"/>
            <a:ext cx="111986" cy="114581"/>
          </a:xfrm>
          <a:custGeom>
            <a:rect b="b" l="l" r="r" t="t"/>
            <a:pathLst>
              <a:path extrusionOk="0" h="4370" w="4271">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7"/>
          <p:cNvSpPr/>
          <p:nvPr/>
        </p:nvSpPr>
        <p:spPr>
          <a:xfrm>
            <a:off x="8162641" y="2772461"/>
            <a:ext cx="111986" cy="111959"/>
          </a:xfrm>
          <a:custGeom>
            <a:rect b="b" l="l" r="r" t="t"/>
            <a:pathLst>
              <a:path extrusionOk="0" h="4270" w="4271">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7"/>
          <p:cNvSpPr/>
          <p:nvPr/>
        </p:nvSpPr>
        <p:spPr>
          <a:xfrm>
            <a:off x="8173129" y="2782084"/>
            <a:ext cx="91875" cy="92714"/>
          </a:xfrm>
          <a:custGeom>
            <a:rect b="b" l="l" r="r" t="t"/>
            <a:pathLst>
              <a:path extrusionOk="0" h="3536" w="3504">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7"/>
          <p:cNvSpPr/>
          <p:nvPr/>
        </p:nvSpPr>
        <p:spPr>
          <a:xfrm>
            <a:off x="8173129" y="2827549"/>
            <a:ext cx="91875" cy="47248"/>
          </a:xfrm>
          <a:custGeom>
            <a:rect b="b" l="l" r="r" t="t"/>
            <a:pathLst>
              <a:path extrusionOk="0" h="1802" w="3504">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7"/>
          <p:cNvSpPr/>
          <p:nvPr/>
        </p:nvSpPr>
        <p:spPr>
          <a:xfrm>
            <a:off x="5646147" y="2701671"/>
            <a:ext cx="68916" cy="31575"/>
          </a:xfrm>
          <a:custGeom>
            <a:rect b="b" l="l" r="r" t="t"/>
            <a:pathLst>
              <a:path extrusionOk="0" h="1035" w="2259">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7"/>
          <p:cNvSpPr/>
          <p:nvPr/>
        </p:nvSpPr>
        <p:spPr>
          <a:xfrm>
            <a:off x="5764205" y="2701671"/>
            <a:ext cx="68886" cy="31575"/>
          </a:xfrm>
          <a:custGeom>
            <a:rect b="b" l="l" r="r" t="t"/>
            <a:pathLst>
              <a:path extrusionOk="0" h="1035" w="2258">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7"/>
          <p:cNvSpPr/>
          <p:nvPr/>
        </p:nvSpPr>
        <p:spPr>
          <a:xfrm>
            <a:off x="5882232" y="2701671"/>
            <a:ext cx="68916" cy="31575"/>
          </a:xfrm>
          <a:custGeom>
            <a:rect b="b" l="l" r="r" t="t"/>
            <a:pathLst>
              <a:path extrusionOk="0" h="1035" w="2259">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7"/>
          <p:cNvSpPr/>
          <p:nvPr/>
        </p:nvSpPr>
        <p:spPr>
          <a:xfrm>
            <a:off x="7158576" y="2327273"/>
            <a:ext cx="26" cy="52492"/>
          </a:xfrm>
          <a:custGeom>
            <a:rect b="b" l="l" r="r" t="t"/>
            <a:pathLst>
              <a:path extrusionOk="0" h="2002" w="1">
                <a:moveTo>
                  <a:pt x="0" y="2002"/>
                </a:moveTo>
                <a:lnTo>
                  <a:pt x="0" y="0"/>
                </a:lnTo>
              </a:path>
            </a:pathLst>
          </a:custGeom>
          <a:solidFill>
            <a:srgbClr val="1FF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7"/>
          <p:cNvSpPr/>
          <p:nvPr/>
        </p:nvSpPr>
        <p:spPr>
          <a:xfrm>
            <a:off x="7807545" y="2334545"/>
            <a:ext cx="107607" cy="32408"/>
          </a:xfrm>
          <a:custGeom>
            <a:rect b="b" l="l" r="r" t="t"/>
            <a:pathLst>
              <a:path extrusionOk="0" h="1236" w="4104">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7"/>
          <p:cNvSpPr/>
          <p:nvPr/>
        </p:nvSpPr>
        <p:spPr>
          <a:xfrm>
            <a:off x="7935236" y="2334545"/>
            <a:ext cx="107607" cy="32408"/>
          </a:xfrm>
          <a:custGeom>
            <a:rect b="b" l="l" r="r" t="t"/>
            <a:pathLst>
              <a:path extrusionOk="0" h="1236" w="4104">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7"/>
          <p:cNvSpPr/>
          <p:nvPr/>
        </p:nvSpPr>
        <p:spPr>
          <a:xfrm>
            <a:off x="7646607" y="2523460"/>
            <a:ext cx="697111" cy="32408"/>
          </a:xfrm>
          <a:custGeom>
            <a:rect b="b" l="l" r="r" t="t"/>
            <a:pathLst>
              <a:path extrusionOk="0" h="1236" w="26587">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7"/>
          <p:cNvSpPr/>
          <p:nvPr/>
        </p:nvSpPr>
        <p:spPr>
          <a:xfrm>
            <a:off x="8170507" y="2589954"/>
            <a:ext cx="136475" cy="33247"/>
          </a:xfrm>
          <a:custGeom>
            <a:rect b="b" l="l" r="r" t="t"/>
            <a:pathLst>
              <a:path extrusionOk="0" h="1268" w="5205">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7"/>
          <p:cNvSpPr/>
          <p:nvPr/>
        </p:nvSpPr>
        <p:spPr>
          <a:xfrm>
            <a:off x="8027084" y="2589954"/>
            <a:ext cx="123339" cy="33247"/>
          </a:xfrm>
          <a:custGeom>
            <a:rect b="b" l="l" r="r" t="t"/>
            <a:pathLst>
              <a:path extrusionOk="0" h="1268" w="4704">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7"/>
          <p:cNvSpPr/>
          <p:nvPr/>
        </p:nvSpPr>
        <p:spPr>
          <a:xfrm>
            <a:off x="7916882" y="2122898"/>
            <a:ext cx="649863" cy="545796"/>
          </a:xfrm>
          <a:custGeom>
            <a:rect b="b" l="l" r="r" t="t"/>
            <a:pathLst>
              <a:path extrusionOk="0" h="20816" w="24785">
                <a:moveTo>
                  <a:pt x="20815" y="0"/>
                </a:moveTo>
                <a:lnTo>
                  <a:pt x="0" y="20815"/>
                </a:lnTo>
                <a:lnTo>
                  <a:pt x="4303" y="20815"/>
                </a:lnTo>
                <a:lnTo>
                  <a:pt x="24584" y="534"/>
                </a:lnTo>
                <a:lnTo>
                  <a:pt x="24784" y="0"/>
                </a:lnTo>
                <a:close/>
              </a:path>
            </a:pathLst>
          </a:custGeom>
          <a:solidFill>
            <a:srgbClr val="E1F1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7"/>
          <p:cNvSpPr/>
          <p:nvPr/>
        </p:nvSpPr>
        <p:spPr>
          <a:xfrm>
            <a:off x="4992525" y="1047062"/>
            <a:ext cx="2624530" cy="1703569"/>
          </a:xfrm>
          <a:custGeom>
            <a:rect b="b" l="l" r="r" t="t"/>
            <a:pathLst>
              <a:path extrusionOk="0" h="55841" w="86029">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7"/>
          <p:cNvSpPr/>
          <p:nvPr/>
        </p:nvSpPr>
        <p:spPr>
          <a:xfrm>
            <a:off x="4992525" y="1047062"/>
            <a:ext cx="2624530" cy="274812"/>
          </a:xfrm>
          <a:custGeom>
            <a:rect b="b" l="l" r="r" t="t"/>
            <a:pathLst>
              <a:path extrusionOk="0" h="9008" w="86029">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7"/>
          <p:cNvSpPr/>
          <p:nvPr/>
        </p:nvSpPr>
        <p:spPr>
          <a:xfrm>
            <a:off x="5098380" y="1404255"/>
            <a:ext cx="2417933" cy="1256817"/>
          </a:xfrm>
          <a:custGeom>
            <a:rect b="b" l="l" r="r" t="t"/>
            <a:pathLst>
              <a:path extrusionOk="0" h="41197" w="79257">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7"/>
          <p:cNvSpPr/>
          <p:nvPr/>
        </p:nvSpPr>
        <p:spPr>
          <a:xfrm>
            <a:off x="5168574" y="1477530"/>
            <a:ext cx="57019" cy="116020"/>
          </a:xfrm>
          <a:custGeom>
            <a:rect b="b" l="l" r="r" t="t"/>
            <a:pathLst>
              <a:path extrusionOk="0" fill="none" h="3803" w="1869">
                <a:moveTo>
                  <a:pt x="1869" y="0"/>
                </a:moveTo>
                <a:lnTo>
                  <a:pt x="1" y="1901"/>
                </a:lnTo>
                <a:lnTo>
                  <a:pt x="1869"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7"/>
          <p:cNvSpPr/>
          <p:nvPr/>
        </p:nvSpPr>
        <p:spPr>
          <a:xfrm>
            <a:off x="5371072" y="1477530"/>
            <a:ext cx="58056" cy="116020"/>
          </a:xfrm>
          <a:custGeom>
            <a:rect b="b" l="l" r="r" t="t"/>
            <a:pathLst>
              <a:path extrusionOk="0" fill="none" h="3803" w="1903">
                <a:moveTo>
                  <a:pt x="1" y="0"/>
                </a:moveTo>
                <a:lnTo>
                  <a:pt x="1902" y="1901"/>
                </a:lnTo>
                <a:lnTo>
                  <a:pt x="1" y="3803"/>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7"/>
          <p:cNvSpPr/>
          <p:nvPr/>
        </p:nvSpPr>
        <p:spPr>
          <a:xfrm>
            <a:off x="5274399" y="1477530"/>
            <a:ext cx="45822" cy="126210"/>
          </a:xfrm>
          <a:custGeom>
            <a:rect b="b" l="l" r="r" t="t"/>
            <a:pathLst>
              <a:path extrusionOk="0" fill="none" h="4137" w="1502">
                <a:moveTo>
                  <a:pt x="1" y="4136"/>
                </a:moveTo>
                <a:lnTo>
                  <a:pt x="1502" y="0"/>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7"/>
          <p:cNvSpPr/>
          <p:nvPr/>
        </p:nvSpPr>
        <p:spPr>
          <a:xfrm>
            <a:off x="5473847" y="1588419"/>
            <a:ext cx="32613" cy="32613"/>
          </a:xfrm>
          <a:custGeom>
            <a:rect b="b" l="l" r="r" t="t"/>
            <a:pathLst>
              <a:path extrusionOk="0" h="1069" w="1069">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7"/>
          <p:cNvSpPr/>
          <p:nvPr/>
        </p:nvSpPr>
        <p:spPr>
          <a:xfrm>
            <a:off x="5521684" y="1588419"/>
            <a:ext cx="32582" cy="32613"/>
          </a:xfrm>
          <a:custGeom>
            <a:rect b="b" l="l" r="r" t="t"/>
            <a:pathLst>
              <a:path extrusionOk="0" h="1069" w="1068">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p:nvPr/>
        </p:nvSpPr>
        <p:spPr>
          <a:xfrm>
            <a:off x="5589864" y="1588419"/>
            <a:ext cx="32582" cy="32613"/>
          </a:xfrm>
          <a:custGeom>
            <a:rect b="b" l="l" r="r" t="t"/>
            <a:pathLst>
              <a:path extrusionOk="0" h="1069" w="1068">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7"/>
          <p:cNvSpPr/>
          <p:nvPr/>
        </p:nvSpPr>
        <p:spPr>
          <a:xfrm>
            <a:off x="5197067" y="1721730"/>
            <a:ext cx="1737158" cy="31"/>
          </a:xfrm>
          <a:custGeom>
            <a:rect b="b" l="l" r="r" t="t"/>
            <a:pathLst>
              <a:path extrusionOk="0" fill="none" h="1" w="56942">
                <a:moveTo>
                  <a:pt x="1" y="1"/>
                </a:moveTo>
                <a:lnTo>
                  <a:pt x="56941"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7"/>
          <p:cNvSpPr/>
          <p:nvPr/>
        </p:nvSpPr>
        <p:spPr>
          <a:xfrm>
            <a:off x="7038920" y="1721730"/>
            <a:ext cx="134355" cy="31"/>
          </a:xfrm>
          <a:custGeom>
            <a:rect b="b" l="l" r="r" t="t"/>
            <a:pathLst>
              <a:path extrusionOk="0" fill="none" h="1" w="4404">
                <a:moveTo>
                  <a:pt x="0" y="1"/>
                </a:moveTo>
                <a:lnTo>
                  <a:pt x="4403"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7"/>
          <p:cNvSpPr/>
          <p:nvPr/>
        </p:nvSpPr>
        <p:spPr>
          <a:xfrm>
            <a:off x="7247520" y="1721730"/>
            <a:ext cx="170995" cy="31"/>
          </a:xfrm>
          <a:custGeom>
            <a:rect b="b" l="l" r="r" t="t"/>
            <a:pathLst>
              <a:path extrusionOk="0" fill="none" h="1" w="5605">
                <a:moveTo>
                  <a:pt x="0" y="1"/>
                </a:moveTo>
                <a:lnTo>
                  <a:pt x="5604" y="1"/>
                </a:lnTo>
              </a:path>
            </a:pathLst>
          </a:custGeom>
          <a:noFill/>
          <a:ln cap="rnd" cmpd="sng" w="20850">
            <a:solidFill>
              <a:srgbClr val="12D77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7"/>
          <p:cNvSpPr/>
          <p:nvPr/>
        </p:nvSpPr>
        <p:spPr>
          <a:xfrm>
            <a:off x="5197067" y="1858091"/>
            <a:ext cx="1086891" cy="31"/>
          </a:xfrm>
          <a:custGeom>
            <a:rect b="b" l="l" r="r" t="t"/>
            <a:pathLst>
              <a:path extrusionOk="0" fill="none" h="1" w="35627">
                <a:moveTo>
                  <a:pt x="1" y="1"/>
                </a:moveTo>
                <a:lnTo>
                  <a:pt x="35626"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7"/>
          <p:cNvSpPr/>
          <p:nvPr/>
        </p:nvSpPr>
        <p:spPr>
          <a:xfrm>
            <a:off x="6444635" y="1858091"/>
            <a:ext cx="195431" cy="31"/>
          </a:xfrm>
          <a:custGeom>
            <a:rect b="b" l="l" r="r" t="t"/>
            <a:pathLst>
              <a:path extrusionOk="0" fill="none" h="1" w="6406">
                <a:moveTo>
                  <a:pt x="1" y="1"/>
                </a:moveTo>
                <a:lnTo>
                  <a:pt x="6405"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7"/>
          <p:cNvSpPr/>
          <p:nvPr/>
        </p:nvSpPr>
        <p:spPr>
          <a:xfrm>
            <a:off x="6110870" y="1936461"/>
            <a:ext cx="529214" cy="31"/>
          </a:xfrm>
          <a:custGeom>
            <a:rect b="b" l="l" r="r" t="t"/>
            <a:pathLst>
              <a:path extrusionOk="0" fill="none" h="1" w="17347">
                <a:moveTo>
                  <a:pt x="17346"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7"/>
          <p:cNvSpPr/>
          <p:nvPr/>
        </p:nvSpPr>
        <p:spPr>
          <a:xfrm>
            <a:off x="5931770" y="1936461"/>
            <a:ext cx="106898" cy="31"/>
          </a:xfrm>
          <a:custGeom>
            <a:rect b="b" l="l" r="r" t="t"/>
            <a:pathLst>
              <a:path extrusionOk="0" fill="none" h="1" w="3504">
                <a:moveTo>
                  <a:pt x="3503"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7"/>
          <p:cNvSpPr/>
          <p:nvPr/>
        </p:nvSpPr>
        <p:spPr>
          <a:xfrm>
            <a:off x="5740468" y="1936461"/>
            <a:ext cx="106868" cy="31"/>
          </a:xfrm>
          <a:custGeom>
            <a:rect b="b" l="l" r="r" t="t"/>
            <a:pathLst>
              <a:path extrusionOk="0" fill="none" h="1" w="3503">
                <a:moveTo>
                  <a:pt x="3503"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7"/>
          <p:cNvSpPr/>
          <p:nvPr/>
        </p:nvSpPr>
        <p:spPr>
          <a:xfrm>
            <a:off x="5550172" y="1936461"/>
            <a:ext cx="105861" cy="31"/>
          </a:xfrm>
          <a:custGeom>
            <a:rect b="b" l="l" r="r" t="t"/>
            <a:pathLst>
              <a:path extrusionOk="0" fill="none" h="1" w="3470">
                <a:moveTo>
                  <a:pt x="3470"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7"/>
          <p:cNvSpPr/>
          <p:nvPr/>
        </p:nvSpPr>
        <p:spPr>
          <a:xfrm>
            <a:off x="5358870" y="1936461"/>
            <a:ext cx="105861" cy="31"/>
          </a:xfrm>
          <a:custGeom>
            <a:rect b="b" l="l" r="r" t="t"/>
            <a:pathLst>
              <a:path extrusionOk="0" fill="none" h="1" w="3470">
                <a:moveTo>
                  <a:pt x="3470" y="0"/>
                </a:moveTo>
                <a:lnTo>
                  <a:pt x="0"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7"/>
          <p:cNvSpPr/>
          <p:nvPr/>
        </p:nvSpPr>
        <p:spPr>
          <a:xfrm>
            <a:off x="5358870" y="2032097"/>
            <a:ext cx="1647588" cy="31"/>
          </a:xfrm>
          <a:custGeom>
            <a:rect b="b" l="l" r="r" t="t"/>
            <a:pathLst>
              <a:path extrusionOk="0" fill="none" h="1" w="54006">
                <a:moveTo>
                  <a:pt x="54006" y="1"/>
                </a:moveTo>
                <a:lnTo>
                  <a:pt x="0"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7"/>
          <p:cNvSpPr/>
          <p:nvPr/>
        </p:nvSpPr>
        <p:spPr>
          <a:xfrm>
            <a:off x="5197067" y="1936461"/>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7"/>
          <p:cNvSpPr/>
          <p:nvPr/>
        </p:nvSpPr>
        <p:spPr>
          <a:xfrm>
            <a:off x="5197067" y="2032097"/>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7"/>
          <p:cNvSpPr/>
          <p:nvPr/>
        </p:nvSpPr>
        <p:spPr>
          <a:xfrm>
            <a:off x="5197067" y="2127763"/>
            <a:ext cx="38714" cy="31"/>
          </a:xfrm>
          <a:custGeom>
            <a:rect b="b" l="l" r="r" t="t"/>
            <a:pathLst>
              <a:path extrusionOk="0" fill="none" h="1" w="1269">
                <a:moveTo>
                  <a:pt x="1268" y="0"/>
                </a:moveTo>
                <a:lnTo>
                  <a:pt x="1" y="0"/>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7"/>
          <p:cNvSpPr/>
          <p:nvPr/>
        </p:nvSpPr>
        <p:spPr>
          <a:xfrm>
            <a:off x="5197067" y="2223399"/>
            <a:ext cx="38714" cy="31"/>
          </a:xfrm>
          <a:custGeom>
            <a:rect b="b" l="l" r="r" t="t"/>
            <a:pathLst>
              <a:path extrusionOk="0" fill="none" h="1" w="1269">
                <a:moveTo>
                  <a:pt x="1268" y="1"/>
                </a:moveTo>
                <a:lnTo>
                  <a:pt x="1" y="1"/>
                </a:lnTo>
              </a:path>
            </a:pathLst>
          </a:custGeom>
          <a:noFill/>
          <a:ln cap="rnd" cmpd="sng" w="20850">
            <a:solidFill>
              <a:srgbClr val="12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7"/>
          <p:cNvSpPr/>
          <p:nvPr/>
        </p:nvSpPr>
        <p:spPr>
          <a:xfrm>
            <a:off x="7106064" y="2032097"/>
            <a:ext cx="226976" cy="31"/>
          </a:xfrm>
          <a:custGeom>
            <a:rect b="b" l="l" r="r" t="t"/>
            <a:pathLst>
              <a:path extrusionOk="0" fill="none" h="1" w="7440">
                <a:moveTo>
                  <a:pt x="1" y="1"/>
                </a:moveTo>
                <a:lnTo>
                  <a:pt x="7439"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7"/>
          <p:cNvSpPr/>
          <p:nvPr/>
        </p:nvSpPr>
        <p:spPr>
          <a:xfrm>
            <a:off x="5354813" y="2127763"/>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7"/>
          <p:cNvSpPr/>
          <p:nvPr/>
        </p:nvSpPr>
        <p:spPr>
          <a:xfrm>
            <a:off x="5354813" y="2225443"/>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7"/>
          <p:cNvSpPr/>
          <p:nvPr/>
        </p:nvSpPr>
        <p:spPr>
          <a:xfrm>
            <a:off x="5354813" y="2324160"/>
            <a:ext cx="455935" cy="31"/>
          </a:xfrm>
          <a:custGeom>
            <a:rect b="b" l="l" r="r" t="t"/>
            <a:pathLst>
              <a:path extrusionOk="0" fill="none" h="1" w="14945">
                <a:moveTo>
                  <a:pt x="0" y="0"/>
                </a:moveTo>
                <a:lnTo>
                  <a:pt x="14944" y="0"/>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7"/>
          <p:cNvSpPr/>
          <p:nvPr/>
        </p:nvSpPr>
        <p:spPr>
          <a:xfrm>
            <a:off x="5354813" y="2421840"/>
            <a:ext cx="455935" cy="31"/>
          </a:xfrm>
          <a:custGeom>
            <a:rect b="b" l="l" r="r" t="t"/>
            <a:pathLst>
              <a:path extrusionOk="0" fill="none" h="1" w="14945">
                <a:moveTo>
                  <a:pt x="0" y="1"/>
                </a:moveTo>
                <a:lnTo>
                  <a:pt x="14944" y="1"/>
                </a:lnTo>
              </a:path>
            </a:pathLst>
          </a:custGeom>
          <a:noFill/>
          <a:ln cap="rnd" cmpd="sng" w="208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7"/>
          <p:cNvSpPr/>
          <p:nvPr/>
        </p:nvSpPr>
        <p:spPr>
          <a:xfrm>
            <a:off x="6110870" y="2421840"/>
            <a:ext cx="928130" cy="31"/>
          </a:xfrm>
          <a:custGeom>
            <a:rect b="b" l="l" r="r" t="t"/>
            <a:pathLst>
              <a:path extrusionOk="0" fill="none" h="1" w="30423">
                <a:moveTo>
                  <a:pt x="0" y="1"/>
                </a:moveTo>
                <a:lnTo>
                  <a:pt x="30422"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7"/>
          <p:cNvSpPr/>
          <p:nvPr/>
        </p:nvSpPr>
        <p:spPr>
          <a:xfrm>
            <a:off x="6661380" y="2324160"/>
            <a:ext cx="377591" cy="31"/>
          </a:xfrm>
          <a:custGeom>
            <a:rect b="b" l="l" r="r" t="t"/>
            <a:pathLst>
              <a:path extrusionOk="0" fill="none" h="1" w="12377">
                <a:moveTo>
                  <a:pt x="1" y="0"/>
                </a:moveTo>
                <a:lnTo>
                  <a:pt x="12376" y="0"/>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7"/>
          <p:cNvSpPr/>
          <p:nvPr/>
        </p:nvSpPr>
        <p:spPr>
          <a:xfrm>
            <a:off x="6889319" y="2223399"/>
            <a:ext cx="149639" cy="31"/>
          </a:xfrm>
          <a:custGeom>
            <a:rect b="b" l="l" r="r" t="t"/>
            <a:pathLst>
              <a:path extrusionOk="0" fill="none" h="1" w="4905">
                <a:moveTo>
                  <a:pt x="1" y="1"/>
                </a:moveTo>
                <a:lnTo>
                  <a:pt x="4904" y="1"/>
                </a:lnTo>
              </a:path>
            </a:pathLst>
          </a:custGeom>
          <a:noFill/>
          <a:ln cap="rnd" cmpd="sng" w="208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7"/>
          <p:cNvSpPr/>
          <p:nvPr/>
        </p:nvSpPr>
        <p:spPr>
          <a:xfrm>
            <a:off x="7602007" y="1310369"/>
            <a:ext cx="1114298" cy="1734401"/>
          </a:xfrm>
          <a:custGeom>
            <a:rect b="b" l="l" r="r" t="t"/>
            <a:pathLst>
              <a:path extrusionOk="0" h="66148" w="42498">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7"/>
          <p:cNvSpPr/>
          <p:nvPr/>
        </p:nvSpPr>
        <p:spPr>
          <a:xfrm>
            <a:off x="7602007" y="1310369"/>
            <a:ext cx="1114298" cy="157451"/>
          </a:xfrm>
          <a:custGeom>
            <a:rect b="b" l="l" r="r" t="t"/>
            <a:pathLst>
              <a:path extrusionOk="0" h="6005" w="42498">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7"/>
          <p:cNvSpPr/>
          <p:nvPr/>
        </p:nvSpPr>
        <p:spPr>
          <a:xfrm>
            <a:off x="7662365" y="1515042"/>
            <a:ext cx="996203" cy="1478126"/>
          </a:xfrm>
          <a:custGeom>
            <a:rect b="b" l="l" r="r" t="t"/>
            <a:pathLst>
              <a:path extrusionOk="0" h="56374" w="37994">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7"/>
          <p:cNvSpPr/>
          <p:nvPr/>
        </p:nvSpPr>
        <p:spPr>
          <a:xfrm>
            <a:off x="7905503" y="1362835"/>
            <a:ext cx="53384" cy="27164"/>
          </a:xfrm>
          <a:custGeom>
            <a:rect b="b" l="l" r="r" t="t"/>
            <a:pathLst>
              <a:path extrusionOk="0" h="1036" w="2036">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7"/>
          <p:cNvSpPr/>
          <p:nvPr/>
        </p:nvSpPr>
        <p:spPr>
          <a:xfrm>
            <a:off x="7710453" y="1688198"/>
            <a:ext cx="707599" cy="16650"/>
          </a:xfrm>
          <a:custGeom>
            <a:rect b="b" l="l" r="r" t="t"/>
            <a:pathLst>
              <a:path extrusionOk="0" h="635" w="26987">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7"/>
          <p:cNvSpPr/>
          <p:nvPr/>
        </p:nvSpPr>
        <p:spPr>
          <a:xfrm>
            <a:off x="8461758" y="1688198"/>
            <a:ext cx="68251" cy="16650"/>
          </a:xfrm>
          <a:custGeom>
            <a:rect b="b" l="l" r="r" t="t"/>
            <a:pathLst>
              <a:path extrusionOk="0" h="635" w="2603">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7"/>
          <p:cNvSpPr/>
          <p:nvPr/>
        </p:nvSpPr>
        <p:spPr>
          <a:xfrm>
            <a:off x="8556228" y="1688198"/>
            <a:ext cx="55114" cy="16650"/>
          </a:xfrm>
          <a:custGeom>
            <a:rect b="b" l="l" r="r" t="t"/>
            <a:pathLst>
              <a:path extrusionOk="0" h="635" w="2102">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7"/>
          <p:cNvSpPr/>
          <p:nvPr/>
        </p:nvSpPr>
        <p:spPr>
          <a:xfrm>
            <a:off x="7710453" y="1766045"/>
            <a:ext cx="404994" cy="16650"/>
          </a:xfrm>
          <a:custGeom>
            <a:rect b="b" l="l" r="r" t="t"/>
            <a:pathLst>
              <a:path extrusionOk="0" h="635" w="15446">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p:nvPr/>
        </p:nvSpPr>
        <p:spPr>
          <a:xfrm>
            <a:off x="8122394" y="1766045"/>
            <a:ext cx="127744" cy="16650"/>
          </a:xfrm>
          <a:custGeom>
            <a:rect b="b" l="l" r="r" t="t"/>
            <a:pathLst>
              <a:path extrusionOk="0" h="635" w="4872">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
          <p:cNvSpPr/>
          <p:nvPr/>
        </p:nvSpPr>
        <p:spPr>
          <a:xfrm>
            <a:off x="8164398" y="1810645"/>
            <a:ext cx="85739" cy="17515"/>
          </a:xfrm>
          <a:custGeom>
            <a:rect b="b" l="l" r="r" t="t"/>
            <a:pathLst>
              <a:path extrusionOk="0" h="668" w="327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7"/>
          <p:cNvSpPr/>
          <p:nvPr/>
        </p:nvSpPr>
        <p:spPr>
          <a:xfrm>
            <a:off x="8122394" y="1810645"/>
            <a:ext cx="25407" cy="17515"/>
          </a:xfrm>
          <a:custGeom>
            <a:rect b="b" l="l" r="r" t="t"/>
            <a:pathLst>
              <a:path extrusionOk="0" h="668" w="969">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7"/>
          <p:cNvSpPr/>
          <p:nvPr/>
        </p:nvSpPr>
        <p:spPr>
          <a:xfrm>
            <a:off x="8021814" y="1810645"/>
            <a:ext cx="77008" cy="17515"/>
          </a:xfrm>
          <a:custGeom>
            <a:rect b="b" l="l" r="r" t="t"/>
            <a:pathLst>
              <a:path extrusionOk="0" h="668" w="2937">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7"/>
          <p:cNvSpPr/>
          <p:nvPr/>
        </p:nvSpPr>
        <p:spPr>
          <a:xfrm>
            <a:off x="7912503" y="1810645"/>
            <a:ext cx="77873" cy="17515"/>
          </a:xfrm>
          <a:custGeom>
            <a:rect b="b" l="l" r="r" t="t"/>
            <a:pathLst>
              <a:path extrusionOk="0" h="668" w="297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7"/>
          <p:cNvSpPr/>
          <p:nvPr/>
        </p:nvSpPr>
        <p:spPr>
          <a:xfrm>
            <a:off x="7803166" y="1810645"/>
            <a:ext cx="77873" cy="17515"/>
          </a:xfrm>
          <a:custGeom>
            <a:rect b="b" l="l" r="r" t="t"/>
            <a:pathLst>
              <a:path extrusionOk="0" h="668" w="297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7"/>
          <p:cNvSpPr/>
          <p:nvPr/>
        </p:nvSpPr>
        <p:spPr>
          <a:xfrm>
            <a:off x="7803166" y="1865759"/>
            <a:ext cx="656863" cy="16650"/>
          </a:xfrm>
          <a:custGeom>
            <a:rect b="b" l="l" r="r" t="t"/>
            <a:pathLst>
              <a:path extrusionOk="0" h="635" w="25052">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7"/>
          <p:cNvSpPr/>
          <p:nvPr/>
        </p:nvSpPr>
        <p:spPr>
          <a:xfrm>
            <a:off x="7710453" y="1810645"/>
            <a:ext cx="39382" cy="17515"/>
          </a:xfrm>
          <a:custGeom>
            <a:rect b="b" l="l" r="r" t="t"/>
            <a:pathLst>
              <a:path extrusionOk="0" h="668" w="1502">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7710453" y="1865759"/>
            <a:ext cx="39382" cy="16650"/>
          </a:xfrm>
          <a:custGeom>
            <a:rect b="b" l="l" r="r" t="t"/>
            <a:pathLst>
              <a:path extrusionOk="0" h="635" w="1502">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7710453" y="1919982"/>
            <a:ext cx="39382" cy="17515"/>
          </a:xfrm>
          <a:custGeom>
            <a:rect b="b" l="l" r="r" t="t"/>
            <a:pathLst>
              <a:path extrusionOk="0" h="668" w="1502">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7710453" y="1975097"/>
            <a:ext cx="39382" cy="16623"/>
          </a:xfrm>
          <a:custGeom>
            <a:rect b="b" l="l" r="r" t="t"/>
            <a:pathLst>
              <a:path extrusionOk="0" h="634" w="1502">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8500249" y="1865759"/>
            <a:ext cx="96227" cy="16650"/>
          </a:xfrm>
          <a:custGeom>
            <a:rect b="b" l="l" r="r" t="t"/>
            <a:pathLst>
              <a:path extrusionOk="0" h="635" w="367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7800544" y="1919982"/>
            <a:ext cx="277276" cy="17515"/>
          </a:xfrm>
          <a:custGeom>
            <a:rect b="b" l="l" r="r" t="t"/>
            <a:pathLst>
              <a:path extrusionOk="0" h="668" w="10575">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8164398" y="2087921"/>
            <a:ext cx="314011" cy="17515"/>
          </a:xfrm>
          <a:custGeom>
            <a:rect b="b" l="l" r="r" t="t"/>
            <a:pathLst>
              <a:path extrusionOk="0" h="668" w="11976">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8245732" y="2031941"/>
            <a:ext cx="232676" cy="17515"/>
          </a:xfrm>
          <a:custGeom>
            <a:rect b="b" l="l" r="r" t="t"/>
            <a:pathLst>
              <a:path extrusionOk="0" h="668" w="8874">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a:off x="8376045" y="1975097"/>
            <a:ext cx="102363" cy="16623"/>
          </a:xfrm>
          <a:custGeom>
            <a:rect b="b" l="l" r="r" t="t"/>
            <a:pathLst>
              <a:path extrusionOk="0" h="634" w="3904">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7"/>
          <p:cNvSpPr/>
          <p:nvPr/>
        </p:nvSpPr>
        <p:spPr>
          <a:xfrm>
            <a:off x="7710453" y="1612108"/>
            <a:ext cx="328012" cy="16650"/>
          </a:xfrm>
          <a:custGeom>
            <a:rect b="b" l="l" r="r" t="t"/>
            <a:pathLst>
              <a:path extrusionOk="0" h="635" w="1251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a:off x="7710453" y="2220856"/>
            <a:ext cx="530064" cy="17515"/>
          </a:xfrm>
          <a:custGeom>
            <a:rect b="b" l="l" r="r" t="t"/>
            <a:pathLst>
              <a:path extrusionOk="0" h="668" w="20216">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7"/>
          <p:cNvSpPr/>
          <p:nvPr/>
        </p:nvSpPr>
        <p:spPr>
          <a:xfrm>
            <a:off x="7710453" y="2288189"/>
            <a:ext cx="530064" cy="17541"/>
          </a:xfrm>
          <a:custGeom>
            <a:rect b="b" l="l" r="r" t="t"/>
            <a:pathLst>
              <a:path extrusionOk="0" h="669" w="20216">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7"/>
          <p:cNvSpPr/>
          <p:nvPr/>
        </p:nvSpPr>
        <p:spPr>
          <a:xfrm>
            <a:off x="7710453" y="2355548"/>
            <a:ext cx="529172" cy="17515"/>
          </a:xfrm>
          <a:custGeom>
            <a:rect b="b" l="l" r="r" t="t"/>
            <a:pathLst>
              <a:path extrusionOk="0" h="668" w="20182">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a:off x="7710453" y="2757866"/>
            <a:ext cx="529172" cy="16650"/>
          </a:xfrm>
          <a:custGeom>
            <a:rect b="b" l="l" r="r" t="t"/>
            <a:pathLst>
              <a:path extrusionOk="0" h="635" w="20182">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a:off x="8192375" y="2143009"/>
            <a:ext cx="157451" cy="16650"/>
          </a:xfrm>
          <a:custGeom>
            <a:rect b="b" l="l" r="r" t="t"/>
            <a:pathLst>
              <a:path extrusionOk="0" h="635" w="6005">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8401400" y="2143009"/>
            <a:ext cx="209944" cy="16650"/>
          </a:xfrm>
          <a:custGeom>
            <a:rect b="b" l="l" r="r" t="t"/>
            <a:pathLst>
              <a:path extrusionOk="0" h="635" w="8007">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7"/>
          <p:cNvSpPr/>
          <p:nvPr/>
        </p:nvSpPr>
        <p:spPr>
          <a:xfrm>
            <a:off x="8401400" y="2220856"/>
            <a:ext cx="209944" cy="17515"/>
          </a:xfrm>
          <a:custGeom>
            <a:rect b="b" l="l" r="r" t="t"/>
            <a:pathLst>
              <a:path extrusionOk="0" h="668" w="8007">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7"/>
          <p:cNvSpPr/>
          <p:nvPr/>
        </p:nvSpPr>
        <p:spPr>
          <a:xfrm>
            <a:off x="7710453"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7710453" y="2910938"/>
            <a:ext cx="80495" cy="17515"/>
          </a:xfrm>
          <a:custGeom>
            <a:rect b="b" l="l" r="r" t="t"/>
            <a:pathLst>
              <a:path extrusionOk="0" h="668" w="307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7811924" y="2910938"/>
            <a:ext cx="492438" cy="17515"/>
          </a:xfrm>
          <a:custGeom>
            <a:rect b="b" l="l" r="r" t="t"/>
            <a:pathLst>
              <a:path extrusionOk="0" h="668" w="18781">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7834656" y="2860202"/>
            <a:ext cx="79604" cy="16650"/>
          </a:xfrm>
          <a:custGeom>
            <a:rect b="b" l="l" r="r" t="t"/>
            <a:pathLst>
              <a:path extrusionOk="0" h="635" w="3036">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7"/>
          <p:cNvSpPr/>
          <p:nvPr/>
        </p:nvSpPr>
        <p:spPr>
          <a:xfrm>
            <a:off x="7957969" y="2860202"/>
            <a:ext cx="80495" cy="16650"/>
          </a:xfrm>
          <a:custGeom>
            <a:rect b="b" l="l" r="r" t="t"/>
            <a:pathLst>
              <a:path extrusionOk="0" h="635" w="307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a:off x="8082172" y="2860202"/>
            <a:ext cx="79630" cy="16650"/>
          </a:xfrm>
          <a:custGeom>
            <a:rect b="b" l="l" r="r" t="t"/>
            <a:pathLst>
              <a:path extrusionOk="0" h="635" w="3037">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a:off x="8206376" y="2860202"/>
            <a:ext cx="79604" cy="16650"/>
          </a:xfrm>
          <a:custGeom>
            <a:rect b="b" l="l" r="r" t="t"/>
            <a:pathLst>
              <a:path extrusionOk="0" h="635" w="3036">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a:off x="8329688" y="2860202"/>
            <a:ext cx="80495" cy="16650"/>
          </a:xfrm>
          <a:custGeom>
            <a:rect b="b" l="l" r="r" t="t"/>
            <a:pathLst>
              <a:path extrusionOk="0" h="635" w="307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7"/>
          <p:cNvSpPr/>
          <p:nvPr/>
        </p:nvSpPr>
        <p:spPr>
          <a:xfrm>
            <a:off x="8453892" y="2860202"/>
            <a:ext cx="54249" cy="16650"/>
          </a:xfrm>
          <a:custGeom>
            <a:rect b="b" l="l" r="r" t="t"/>
            <a:pathLst>
              <a:path extrusionOk="0" h="635" w="2069">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7"/>
          <p:cNvSpPr/>
          <p:nvPr/>
        </p:nvSpPr>
        <p:spPr>
          <a:xfrm>
            <a:off x="8287710" y="826690"/>
            <a:ext cx="856293" cy="784581"/>
          </a:xfrm>
          <a:custGeom>
            <a:rect b="b" l="l" r="r" t="t"/>
            <a:pathLst>
              <a:path extrusionOk="0" h="29923" w="32658">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8287710" y="819716"/>
            <a:ext cx="856293" cy="39382"/>
          </a:xfrm>
          <a:custGeom>
            <a:rect b="b" l="l" r="r" t="t"/>
            <a:pathLst>
              <a:path extrusionOk="0" h="1502" w="32658">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7"/>
          <p:cNvSpPr/>
          <p:nvPr/>
        </p:nvSpPr>
        <p:spPr>
          <a:xfrm>
            <a:off x="8287710" y="826690"/>
            <a:ext cx="856293" cy="120743"/>
          </a:xfrm>
          <a:custGeom>
            <a:rect b="b" l="l" r="r" t="t"/>
            <a:pathLst>
              <a:path extrusionOk="0" h="4605" w="32658">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7"/>
          <p:cNvSpPr/>
          <p:nvPr/>
        </p:nvSpPr>
        <p:spPr>
          <a:xfrm>
            <a:off x="8334932" y="983249"/>
            <a:ext cx="765336" cy="588665"/>
          </a:xfrm>
          <a:custGeom>
            <a:rect b="b" l="l" r="r" t="t"/>
            <a:pathLst>
              <a:path extrusionOk="0" h="22451" w="29189">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7"/>
          <p:cNvSpPr/>
          <p:nvPr/>
        </p:nvSpPr>
        <p:spPr>
          <a:xfrm>
            <a:off x="8371666" y="1116211"/>
            <a:ext cx="544039" cy="13136"/>
          </a:xfrm>
          <a:custGeom>
            <a:rect b="b" l="l" r="r" t="t"/>
            <a:pathLst>
              <a:path extrusionOk="0" h="501" w="20749">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8948924" y="1116211"/>
            <a:ext cx="52492" cy="13136"/>
          </a:xfrm>
          <a:custGeom>
            <a:rect b="b" l="l" r="r" t="t"/>
            <a:pathLst>
              <a:path extrusionOk="0" h="501" w="2002">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7"/>
          <p:cNvSpPr/>
          <p:nvPr/>
        </p:nvSpPr>
        <p:spPr>
          <a:xfrm>
            <a:off x="9021527" y="1116211"/>
            <a:ext cx="42004" cy="13136"/>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a:off x="8371666" y="1176543"/>
            <a:ext cx="311389" cy="13162"/>
          </a:xfrm>
          <a:custGeom>
            <a:rect b="b" l="l" r="r" t="t"/>
            <a:pathLst>
              <a:path extrusionOk="0" h="502" w="11876">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7"/>
          <p:cNvSpPr/>
          <p:nvPr/>
        </p:nvSpPr>
        <p:spPr>
          <a:xfrm>
            <a:off x="8687406" y="1176543"/>
            <a:ext cx="98876" cy="13162"/>
          </a:xfrm>
          <a:custGeom>
            <a:rect b="b" l="l" r="r" t="t"/>
            <a:pathLst>
              <a:path extrusionOk="0" h="502" w="3771">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7"/>
          <p:cNvSpPr/>
          <p:nvPr/>
        </p:nvSpPr>
        <p:spPr>
          <a:xfrm>
            <a:off x="8720653" y="1211546"/>
            <a:ext cx="65629" cy="12271"/>
          </a:xfrm>
          <a:custGeom>
            <a:rect b="b" l="l" r="r" t="t"/>
            <a:pathLst>
              <a:path extrusionOk="0" h="468" w="2503">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8688298" y="1211546"/>
            <a:ext cx="19245" cy="12271"/>
          </a:xfrm>
          <a:custGeom>
            <a:rect b="b" l="l" r="r" t="t"/>
            <a:pathLst>
              <a:path extrusionOk="0" h="468" w="734">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8610451" y="1211546"/>
            <a:ext cx="59493" cy="12271"/>
          </a:xfrm>
          <a:custGeom>
            <a:rect b="b" l="l" r="r" t="t"/>
            <a:pathLst>
              <a:path extrusionOk="0" h="468" w="2269">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8526469" y="1211546"/>
            <a:ext cx="59519" cy="12271"/>
          </a:xfrm>
          <a:custGeom>
            <a:rect b="b" l="l" r="r" t="t"/>
            <a:pathLst>
              <a:path extrusionOk="0" h="468" w="227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8442513" y="1211546"/>
            <a:ext cx="59493" cy="12271"/>
          </a:xfrm>
          <a:custGeom>
            <a:rect b="b" l="l" r="r" t="t"/>
            <a:pathLst>
              <a:path extrusionOk="0" h="468" w="2269">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8442513" y="1253524"/>
            <a:ext cx="504683" cy="12271"/>
          </a:xfrm>
          <a:custGeom>
            <a:rect b="b" l="l" r="r" t="t"/>
            <a:pathLst>
              <a:path extrusionOk="0" h="468" w="19248">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7"/>
          <p:cNvSpPr/>
          <p:nvPr/>
        </p:nvSpPr>
        <p:spPr>
          <a:xfrm>
            <a:off x="8371666" y="1211546"/>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8371666" y="1253524"/>
            <a:ext cx="29760" cy="12271"/>
          </a:xfrm>
          <a:custGeom>
            <a:rect b="b" l="l" r="r" t="t"/>
            <a:pathLst>
              <a:path extrusionOk="0" h="468" w="1135">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7"/>
          <p:cNvSpPr/>
          <p:nvPr/>
        </p:nvSpPr>
        <p:spPr>
          <a:xfrm>
            <a:off x="8371666" y="1295502"/>
            <a:ext cx="29760" cy="12271"/>
          </a:xfrm>
          <a:custGeom>
            <a:rect b="b" l="l" r="r" t="t"/>
            <a:pathLst>
              <a:path extrusionOk="0" h="468" w="1135">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8977792" y="1253524"/>
            <a:ext cx="74360" cy="12271"/>
          </a:xfrm>
          <a:custGeom>
            <a:rect b="b" l="l" r="r" t="t"/>
            <a:pathLst>
              <a:path extrusionOk="0" h="468" w="2836">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8440756" y="1295502"/>
            <a:ext cx="213457" cy="12271"/>
          </a:xfrm>
          <a:custGeom>
            <a:rect b="b" l="l" r="r" t="t"/>
            <a:pathLst>
              <a:path extrusionOk="0" h="468" w="8141">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8720653" y="1349725"/>
            <a:ext cx="240542" cy="13136"/>
          </a:xfrm>
          <a:custGeom>
            <a:rect b="b" l="l" r="r" t="t"/>
            <a:pathLst>
              <a:path extrusionOk="0" h="501" w="9174">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8882456" y="1320857"/>
            <a:ext cx="78739" cy="13162"/>
          </a:xfrm>
          <a:custGeom>
            <a:rect b="b" l="l" r="r" t="t"/>
            <a:pathLst>
              <a:path extrusionOk="0" h="502" w="3003">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7"/>
          <p:cNvSpPr/>
          <p:nvPr/>
        </p:nvSpPr>
        <p:spPr>
          <a:xfrm>
            <a:off x="8371666" y="1058474"/>
            <a:ext cx="251922" cy="13162"/>
          </a:xfrm>
          <a:custGeom>
            <a:rect b="b" l="l" r="r" t="t"/>
            <a:pathLst>
              <a:path extrusionOk="0" h="502" w="9608">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8371666" y="1467793"/>
            <a:ext cx="406725" cy="12271"/>
          </a:xfrm>
          <a:custGeom>
            <a:rect b="b" l="l" r="r" t="t"/>
            <a:pathLst>
              <a:path extrusionOk="0" h="468" w="15512">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8741629" y="1392595"/>
            <a:ext cx="120743" cy="12271"/>
          </a:xfrm>
          <a:custGeom>
            <a:rect b="b" l="l" r="r" t="t"/>
            <a:pathLst>
              <a:path extrusionOk="0" h="468" w="4605">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8902567" y="1392595"/>
            <a:ext cx="160965" cy="12271"/>
          </a:xfrm>
          <a:custGeom>
            <a:rect b="b" l="l" r="r" t="t"/>
            <a:pathLst>
              <a:path extrusionOk="0" h="468" w="6139">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8902567" y="1452062"/>
            <a:ext cx="160965" cy="13136"/>
          </a:xfrm>
          <a:custGeom>
            <a:rect b="b" l="l" r="r" t="t"/>
            <a:pathLst>
              <a:path extrusionOk="0" h="501" w="6139">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8371666" y="1508906"/>
            <a:ext cx="61250" cy="13136"/>
          </a:xfrm>
          <a:custGeom>
            <a:rect b="b" l="l" r="r" t="t"/>
            <a:pathLst>
              <a:path extrusionOk="0" h="501" w="2336">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8448648" y="1508906"/>
            <a:ext cx="378722" cy="13136"/>
          </a:xfrm>
          <a:custGeom>
            <a:rect b="b" l="l" r="r" t="t"/>
            <a:pathLst>
              <a:path extrusionOk="0" h="501" w="14444">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49" name="Shape 849"/>
        <p:cNvGrpSpPr/>
        <p:nvPr/>
      </p:nvGrpSpPr>
      <p:grpSpPr>
        <a:xfrm>
          <a:off x="0" y="0"/>
          <a:ext cx="0" cy="0"/>
          <a:chOff x="0" y="0"/>
          <a:chExt cx="0" cy="0"/>
        </a:xfrm>
      </p:grpSpPr>
      <p:sp>
        <p:nvSpPr>
          <p:cNvPr id="850" name="Google Shape;850;p3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TRENDS</a:t>
            </a:r>
            <a:endParaRPr/>
          </a:p>
        </p:txBody>
      </p:sp>
      <p:sp>
        <p:nvSpPr>
          <p:cNvPr id="851" name="Google Shape;851;p36"/>
          <p:cNvSpPr txBox="1"/>
          <p:nvPr/>
        </p:nvSpPr>
        <p:spPr>
          <a:xfrm>
            <a:off x="1042475" y="3981575"/>
            <a:ext cx="3848400" cy="41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Roboto"/>
                <a:ea typeface="Roboto"/>
                <a:cs typeface="Roboto"/>
                <a:sym typeface="Roboto"/>
              </a:rPr>
              <a:t>T</a:t>
            </a:r>
            <a:r>
              <a:rPr lang="en" sz="1100">
                <a:solidFill>
                  <a:schemeClr val="dk1"/>
                </a:solidFill>
                <a:latin typeface="Roboto"/>
                <a:ea typeface="Roboto"/>
                <a:cs typeface="Roboto"/>
                <a:sym typeface="Roboto"/>
              </a:rPr>
              <a: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52" name="Google Shape;852;p36"/>
          <p:cNvSpPr txBox="1"/>
          <p:nvPr/>
        </p:nvSpPr>
        <p:spPr>
          <a:xfrm>
            <a:off x="6116111" y="338685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a:solidFill>
                <a:schemeClr val="dk1"/>
              </a:solidFill>
              <a:latin typeface="Roboto"/>
              <a:ea typeface="Roboto"/>
              <a:cs typeface="Roboto"/>
              <a:sym typeface="Roboto"/>
            </a:endParaRPr>
          </a:p>
        </p:txBody>
      </p:sp>
      <p:sp>
        <p:nvSpPr>
          <p:cNvPr id="853" name="Google Shape;853;p36"/>
          <p:cNvSpPr txBox="1"/>
          <p:nvPr/>
        </p:nvSpPr>
        <p:spPr>
          <a:xfrm>
            <a:off x="6116100" y="2439548"/>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a:solidFill>
                <a:schemeClr val="dk1"/>
              </a:solidFill>
              <a:latin typeface="Roboto"/>
              <a:ea typeface="Roboto"/>
              <a:cs typeface="Roboto"/>
              <a:sym typeface="Roboto"/>
            </a:endParaRPr>
          </a:p>
        </p:txBody>
      </p:sp>
      <p:sp>
        <p:nvSpPr>
          <p:cNvPr id="854" name="Google Shape;854;p36"/>
          <p:cNvSpPr txBox="1"/>
          <p:nvPr/>
        </p:nvSpPr>
        <p:spPr>
          <a:xfrm>
            <a:off x="6116100" y="1492700"/>
            <a:ext cx="23079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55" name="Google Shape;855;p36"/>
          <p:cNvSpPr/>
          <p:nvPr/>
        </p:nvSpPr>
        <p:spPr>
          <a:xfrm>
            <a:off x="5782225" y="2588678"/>
            <a:ext cx="274200" cy="273900"/>
          </a:xfrm>
          <a:prstGeom prst="ellipse">
            <a:avLst/>
          </a:prstGeom>
          <a:solidFill>
            <a:srgbClr val="87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56" name="Google Shape;856;p36"/>
          <p:cNvSpPr/>
          <p:nvPr/>
        </p:nvSpPr>
        <p:spPr>
          <a:xfrm>
            <a:off x="5782225" y="3537956"/>
            <a:ext cx="274200" cy="273900"/>
          </a:xfrm>
          <a:prstGeom prst="ellipse">
            <a:avLst/>
          </a:prstGeom>
          <a:solidFill>
            <a:srgbClr val="9154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57" name="Google Shape;857;p36"/>
          <p:cNvSpPr/>
          <p:nvPr/>
        </p:nvSpPr>
        <p:spPr>
          <a:xfrm>
            <a:off x="5782225" y="1639400"/>
            <a:ext cx="274200" cy="273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pic>
        <p:nvPicPr>
          <p:cNvPr id="858" name="Google Shape;858;p36" title="Gráfico">
            <a:hlinkClick r:id="rId3"/>
          </p:cNvPr>
          <p:cNvPicPr preferRelativeResize="0"/>
          <p:nvPr/>
        </p:nvPicPr>
        <p:blipFill>
          <a:blip r:embed="rId4">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62" name="Shape 862"/>
        <p:cNvGrpSpPr/>
        <p:nvPr/>
      </p:nvGrpSpPr>
      <p:grpSpPr>
        <a:xfrm>
          <a:off x="0" y="0"/>
          <a:ext cx="0" cy="0"/>
          <a:chOff x="0" y="0"/>
          <a:chExt cx="0" cy="0"/>
        </a:xfrm>
      </p:grpSpPr>
      <p:sp>
        <p:nvSpPr>
          <p:cNvPr id="863" name="Google Shape;863;p37"/>
          <p:cNvSpPr txBox="1"/>
          <p:nvPr>
            <p:ph type="title"/>
          </p:nvPr>
        </p:nvSpPr>
        <p:spPr>
          <a:xfrm>
            <a:off x="5162060" y="2286734"/>
            <a:ext cx="214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SOLUTION</a:t>
            </a:r>
            <a:endParaRPr/>
          </a:p>
        </p:txBody>
      </p:sp>
      <p:sp>
        <p:nvSpPr>
          <p:cNvPr id="864" name="Google Shape;864;p37"/>
          <p:cNvSpPr txBox="1"/>
          <p:nvPr>
            <p:ph idx="1" type="body"/>
          </p:nvPr>
        </p:nvSpPr>
        <p:spPr>
          <a:xfrm>
            <a:off x="5162065" y="2821334"/>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65" name="Google Shape;865;p37"/>
          <p:cNvSpPr txBox="1"/>
          <p:nvPr>
            <p:ph idx="2" type="body"/>
          </p:nvPr>
        </p:nvSpPr>
        <p:spPr>
          <a:xfrm>
            <a:off x="1836640" y="2821334"/>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has a beautiful name and is the </a:t>
            </a:r>
            <a:r>
              <a:rPr lang="en"/>
              <a:t>s</a:t>
            </a:r>
            <a:r>
              <a:rPr lang="en"/>
              <a:t>econd planet from the Sun. It’s terribly hot!</a:t>
            </a:r>
            <a:endParaRPr/>
          </a:p>
        </p:txBody>
      </p:sp>
      <p:sp>
        <p:nvSpPr>
          <p:cNvPr id="866" name="Google Shape;866;p37"/>
          <p:cNvSpPr txBox="1"/>
          <p:nvPr>
            <p:ph idx="3" type="title"/>
          </p:nvPr>
        </p:nvSpPr>
        <p:spPr>
          <a:xfrm>
            <a:off x="1836635" y="2286734"/>
            <a:ext cx="214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a:t>
            </a:r>
            <a:endParaRPr/>
          </a:p>
        </p:txBody>
      </p:sp>
      <p:sp>
        <p:nvSpPr>
          <p:cNvPr id="867" name="Google Shape;867;p37"/>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grpSp>
        <p:nvGrpSpPr>
          <p:cNvPr id="868" name="Google Shape;868;p37"/>
          <p:cNvGrpSpPr/>
          <p:nvPr/>
        </p:nvGrpSpPr>
        <p:grpSpPr>
          <a:xfrm>
            <a:off x="5999604" y="1751566"/>
            <a:ext cx="469887" cy="469887"/>
            <a:chOff x="1487200" y="4993750"/>
            <a:chExt cx="483125" cy="483125"/>
          </a:xfrm>
        </p:grpSpPr>
        <p:sp>
          <p:nvSpPr>
            <p:cNvPr id="869" name="Google Shape;869;p3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sp>
          <p:nvSpPr>
            <p:cNvPr id="870" name="Google Shape;870;p3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4"/>
                </a:solidFill>
              </a:endParaRPr>
            </a:p>
          </p:txBody>
        </p:sp>
      </p:grpSp>
      <p:grpSp>
        <p:nvGrpSpPr>
          <p:cNvPr id="871" name="Google Shape;871;p37"/>
          <p:cNvGrpSpPr/>
          <p:nvPr/>
        </p:nvGrpSpPr>
        <p:grpSpPr>
          <a:xfrm>
            <a:off x="2674509" y="1751566"/>
            <a:ext cx="469887" cy="469887"/>
            <a:chOff x="2081650" y="4993750"/>
            <a:chExt cx="483125" cy="483125"/>
          </a:xfrm>
        </p:grpSpPr>
        <p:sp>
          <p:nvSpPr>
            <p:cNvPr id="872" name="Google Shape;872;p3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 name="Google Shape;873;p3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4" name="Google Shape;874;p37"/>
          <p:cNvGrpSpPr/>
          <p:nvPr/>
        </p:nvGrpSpPr>
        <p:grpSpPr>
          <a:xfrm>
            <a:off x="4524300" y="1242225"/>
            <a:ext cx="95400" cy="3116250"/>
            <a:chOff x="4524300" y="1013625"/>
            <a:chExt cx="95400" cy="3116250"/>
          </a:xfrm>
        </p:grpSpPr>
        <p:sp>
          <p:nvSpPr>
            <p:cNvPr id="875" name="Google Shape;875;p37"/>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7"/>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7"/>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84" name="Shape 884"/>
        <p:cNvGrpSpPr/>
        <p:nvPr/>
      </p:nvGrpSpPr>
      <p:grpSpPr>
        <a:xfrm>
          <a:off x="0" y="0"/>
          <a:ext cx="0" cy="0"/>
          <a:chOff x="0" y="0"/>
          <a:chExt cx="0" cy="0"/>
        </a:xfrm>
      </p:grpSpPr>
      <p:sp>
        <p:nvSpPr>
          <p:cNvPr id="885" name="Google Shape;885;p3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COMPETITORS</a:t>
            </a:r>
            <a:endParaRPr/>
          </a:p>
        </p:txBody>
      </p:sp>
      <p:sp>
        <p:nvSpPr>
          <p:cNvPr id="886" name="Google Shape;886;p38"/>
          <p:cNvSpPr txBox="1"/>
          <p:nvPr>
            <p:ph idx="1" type="subTitle"/>
          </p:nvPr>
        </p:nvSpPr>
        <p:spPr>
          <a:xfrm>
            <a:off x="719700" y="2434925"/>
            <a:ext cx="23172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87" name="Google Shape;887;p38"/>
          <p:cNvSpPr txBox="1"/>
          <p:nvPr>
            <p:ph idx="2" type="subTitle"/>
          </p:nvPr>
        </p:nvSpPr>
        <p:spPr>
          <a:xfrm>
            <a:off x="719850"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Mars is</a:t>
            </a:r>
            <a:r>
              <a:rPr lang="en"/>
              <a:t> full of iron oxide dust, giving this planet its reddish cast</a:t>
            </a:r>
            <a:endParaRPr/>
          </a:p>
          <a:p>
            <a:pPr indent="0" lvl="0" marL="0" rtl="0" algn="ctr">
              <a:spcBef>
                <a:spcPts val="0"/>
              </a:spcBef>
              <a:spcAft>
                <a:spcPts val="0"/>
              </a:spcAft>
              <a:buNone/>
            </a:pPr>
            <a:r>
              <a:t/>
            </a:r>
            <a:endParaRPr/>
          </a:p>
        </p:txBody>
      </p:sp>
      <p:sp>
        <p:nvSpPr>
          <p:cNvPr id="888" name="Google Shape;888;p38"/>
          <p:cNvSpPr txBox="1"/>
          <p:nvPr>
            <p:ph idx="3" type="subTitle"/>
          </p:nvPr>
        </p:nvSpPr>
        <p:spPr>
          <a:xfrm>
            <a:off x="3413619" y="2434925"/>
            <a:ext cx="23169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89" name="Google Shape;889;p38"/>
          <p:cNvSpPr txBox="1"/>
          <p:nvPr>
            <p:ph idx="4" type="subTitle"/>
          </p:nvPr>
        </p:nvSpPr>
        <p:spPr>
          <a:xfrm>
            <a:off x="3413619"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Jupiter is</a:t>
            </a:r>
            <a:r>
              <a:rPr lang="en"/>
              <a:t> the biggest one and the fourth-brightest object in the sky</a:t>
            </a:r>
            <a:endParaRPr/>
          </a:p>
          <a:p>
            <a:pPr indent="0" lvl="0" marL="0" rtl="0" algn="ctr">
              <a:spcBef>
                <a:spcPts val="0"/>
              </a:spcBef>
              <a:spcAft>
                <a:spcPts val="0"/>
              </a:spcAft>
              <a:buNone/>
            </a:pPr>
            <a:r>
              <a:t/>
            </a:r>
            <a:endParaRPr/>
          </a:p>
        </p:txBody>
      </p:sp>
      <p:sp>
        <p:nvSpPr>
          <p:cNvPr id="890" name="Google Shape;890;p38"/>
          <p:cNvSpPr txBox="1"/>
          <p:nvPr>
            <p:ph idx="5" type="subTitle"/>
          </p:nvPr>
        </p:nvSpPr>
        <p:spPr>
          <a:xfrm>
            <a:off x="6107075" y="2434925"/>
            <a:ext cx="23169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91" name="Google Shape;891;p38"/>
          <p:cNvSpPr txBox="1"/>
          <p:nvPr>
            <p:ph idx="6" type="subTitle"/>
          </p:nvPr>
        </p:nvSpPr>
        <p:spPr>
          <a:xfrm>
            <a:off x="6107075" y="2734827"/>
            <a:ext cx="2316900" cy="79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Saturn is</a:t>
            </a:r>
            <a:r>
              <a:rPr lang="en"/>
              <a:t> a gas giant, composed mostly of hydrogen and helium</a:t>
            </a:r>
            <a:endParaRPr/>
          </a:p>
          <a:p>
            <a:pPr indent="0" lvl="0" marL="0" rtl="0" algn="ctr">
              <a:spcBef>
                <a:spcPts val="0"/>
              </a:spcBef>
              <a:spcAft>
                <a:spcPts val="0"/>
              </a:spcAft>
              <a:buNone/>
            </a:pPr>
            <a:r>
              <a:t/>
            </a:r>
            <a:endParaRPr/>
          </a:p>
        </p:txBody>
      </p:sp>
      <p:grpSp>
        <p:nvGrpSpPr>
          <p:cNvPr id="892" name="Google Shape;892;p38"/>
          <p:cNvGrpSpPr/>
          <p:nvPr/>
        </p:nvGrpSpPr>
        <p:grpSpPr>
          <a:xfrm>
            <a:off x="1645117" y="1866256"/>
            <a:ext cx="466361" cy="466336"/>
            <a:chOff x="1487200" y="2021475"/>
            <a:chExt cx="483125" cy="483150"/>
          </a:xfrm>
        </p:grpSpPr>
        <p:sp>
          <p:nvSpPr>
            <p:cNvPr id="893" name="Google Shape;893;p38"/>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 name="Google Shape;894;p38"/>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 name="Google Shape;895;p38"/>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 name="Google Shape;896;p38"/>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 name="Google Shape;897;p38"/>
          <p:cNvGrpSpPr/>
          <p:nvPr/>
        </p:nvGrpSpPr>
        <p:grpSpPr>
          <a:xfrm>
            <a:off x="4338843" y="1866258"/>
            <a:ext cx="466331" cy="466332"/>
            <a:chOff x="3282325" y="2035675"/>
            <a:chExt cx="459575" cy="454825"/>
          </a:xfrm>
        </p:grpSpPr>
        <p:sp>
          <p:nvSpPr>
            <p:cNvPr id="898" name="Google Shape;898;p38"/>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 name="Google Shape;899;p38"/>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 name="Google Shape;900;p38"/>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 name="Google Shape;901;p38"/>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 name="Google Shape;902;p38"/>
          <p:cNvSpPr/>
          <p:nvPr/>
        </p:nvSpPr>
        <p:spPr>
          <a:xfrm>
            <a:off x="7032558" y="1872738"/>
            <a:ext cx="466343" cy="453373"/>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06" name="Shape 906"/>
        <p:cNvGrpSpPr/>
        <p:nvPr/>
      </p:nvGrpSpPr>
      <p:grpSpPr>
        <a:xfrm>
          <a:off x="0" y="0"/>
          <a:ext cx="0" cy="0"/>
          <a:chOff x="0" y="0"/>
          <a:chExt cx="0" cy="0"/>
        </a:xfrm>
      </p:grpSpPr>
      <p:sp>
        <p:nvSpPr>
          <p:cNvPr id="907" name="Google Shape;907;p39"/>
          <p:cNvSpPr txBox="1"/>
          <p:nvPr>
            <p:ph idx="4"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 VS US</a:t>
            </a:r>
            <a:endParaRPr/>
          </a:p>
        </p:txBody>
      </p:sp>
      <p:sp>
        <p:nvSpPr>
          <p:cNvPr id="908" name="Google Shape;908;p39"/>
          <p:cNvSpPr txBox="1"/>
          <p:nvPr>
            <p:ph idx="1" type="body"/>
          </p:nvPr>
        </p:nvSpPr>
        <p:spPr>
          <a:xfrm>
            <a:off x="5238265" y="2401350"/>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 Its atmosphere is very poisonous</a:t>
            </a:r>
            <a:endParaRPr/>
          </a:p>
        </p:txBody>
      </p:sp>
      <p:sp>
        <p:nvSpPr>
          <p:cNvPr id="909" name="Google Shape;909;p39"/>
          <p:cNvSpPr txBox="1"/>
          <p:nvPr>
            <p:ph idx="2" type="body"/>
          </p:nvPr>
        </p:nvSpPr>
        <p:spPr>
          <a:xfrm>
            <a:off x="1760440" y="2401350"/>
            <a:ext cx="2145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 and the smallest one in the</a:t>
            </a:r>
            <a:endParaRPr/>
          </a:p>
          <a:p>
            <a:pPr indent="0" lvl="0" marL="0" rtl="0" algn="ctr">
              <a:spcBef>
                <a:spcPts val="0"/>
              </a:spcBef>
              <a:spcAft>
                <a:spcPts val="0"/>
              </a:spcAft>
              <a:buNone/>
            </a:pPr>
            <a:r>
              <a:rPr lang="en"/>
              <a:t>Solar System</a:t>
            </a:r>
            <a:endParaRPr/>
          </a:p>
        </p:txBody>
      </p:sp>
      <p:sp>
        <p:nvSpPr>
          <p:cNvPr id="910" name="Google Shape;910;p39"/>
          <p:cNvSpPr txBox="1"/>
          <p:nvPr>
            <p:ph idx="3" type="title"/>
          </p:nvPr>
        </p:nvSpPr>
        <p:spPr>
          <a:xfrm>
            <a:off x="1760435" y="1866750"/>
            <a:ext cx="214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THEM</a:t>
            </a:r>
            <a:endParaRPr/>
          </a:p>
        </p:txBody>
      </p:sp>
      <p:sp>
        <p:nvSpPr>
          <p:cNvPr id="911" name="Google Shape;911;p39"/>
          <p:cNvSpPr txBox="1"/>
          <p:nvPr>
            <p:ph type="title"/>
          </p:nvPr>
        </p:nvSpPr>
        <p:spPr>
          <a:xfrm>
            <a:off x="5238260" y="1866750"/>
            <a:ext cx="2145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22" name="Shape 922"/>
        <p:cNvGrpSpPr/>
        <p:nvPr/>
      </p:nvGrpSpPr>
      <p:grpSpPr>
        <a:xfrm>
          <a:off x="0" y="0"/>
          <a:ext cx="0" cy="0"/>
          <a:chOff x="0" y="0"/>
          <a:chExt cx="0" cy="0"/>
        </a:xfrm>
      </p:grpSpPr>
      <p:sp>
        <p:nvSpPr>
          <p:cNvPr id="923" name="Google Shape;923;p40"/>
          <p:cNvSpPr txBox="1"/>
          <p:nvPr>
            <p:ph type="title"/>
          </p:nvPr>
        </p:nvSpPr>
        <p:spPr>
          <a:xfrm>
            <a:off x="1903250" y="1834838"/>
            <a:ext cx="5337600" cy="112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p:nvPr>
            <p:ph idx="1" type="body"/>
          </p:nvPr>
        </p:nvSpPr>
        <p:spPr>
          <a:xfrm>
            <a:off x="2524200" y="2955575"/>
            <a:ext cx="4095600" cy="35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28" name="Shape 928"/>
        <p:cNvGrpSpPr/>
        <p:nvPr/>
      </p:nvGrpSpPr>
      <p:grpSpPr>
        <a:xfrm>
          <a:off x="0" y="0"/>
          <a:ext cx="0" cy="0"/>
          <a:chOff x="0" y="0"/>
          <a:chExt cx="0" cy="0"/>
        </a:xfrm>
      </p:grpSpPr>
      <p:sp>
        <p:nvSpPr>
          <p:cNvPr id="929" name="Google Shape;929;p41"/>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30" name="Google Shape;930;p41"/>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rect b="b" l="l" r="r" t="t"/>
              <a:pathLst>
                <a:path extrusionOk="0" h="156577" w="123957">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1"/>
            <p:cNvSpPr/>
            <p:nvPr/>
          </p:nvSpPr>
          <p:spPr>
            <a:xfrm>
              <a:off x="7451434" y="1648538"/>
              <a:ext cx="1461763" cy="1846434"/>
            </a:xfrm>
            <a:custGeom>
              <a:rect b="b" l="l" r="r" t="t"/>
              <a:pathLst>
                <a:path extrusionOk="0" h="156577" w="123957">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1"/>
            <p:cNvSpPr/>
            <p:nvPr/>
          </p:nvSpPr>
          <p:spPr>
            <a:xfrm>
              <a:off x="7259100" y="1840875"/>
              <a:ext cx="1487174" cy="1846434"/>
            </a:xfrm>
            <a:custGeom>
              <a:rect b="b" l="l" r="r" t="t"/>
              <a:pathLst>
                <a:path extrusionOk="0" h="156577" w="123957">
                  <a:moveTo>
                    <a:pt x="1" y="1"/>
                  </a:moveTo>
                  <a:lnTo>
                    <a:pt x="1" y="156576"/>
                  </a:lnTo>
                  <a:lnTo>
                    <a:pt x="123956" y="156576"/>
                  </a:lnTo>
                  <a:lnTo>
                    <a:pt x="123956" y="27043"/>
                  </a:lnTo>
                  <a:lnTo>
                    <a:pt x="980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1"/>
            <p:cNvSpPr/>
            <p:nvPr/>
          </p:nvSpPr>
          <p:spPr>
            <a:xfrm>
              <a:off x="6945936" y="2917954"/>
              <a:ext cx="769354" cy="769354"/>
            </a:xfrm>
            <a:custGeom>
              <a:rect b="b" l="l" r="r" t="t"/>
              <a:pathLst>
                <a:path extrusionOk="0" h="65241" w="65241">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1"/>
            <p:cNvSpPr/>
            <p:nvPr/>
          </p:nvSpPr>
          <p:spPr>
            <a:xfrm>
              <a:off x="7215206" y="3187224"/>
              <a:ext cx="230815" cy="230815"/>
            </a:xfrm>
            <a:custGeom>
              <a:rect b="b" l="l" r="r" t="t"/>
              <a:pathLst>
                <a:path extrusionOk="0" h="19573" w="19573">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1"/>
            <p:cNvSpPr/>
            <p:nvPr/>
          </p:nvSpPr>
          <p:spPr>
            <a:xfrm>
              <a:off x="7489901" y="1994743"/>
              <a:ext cx="307749" cy="307749"/>
            </a:xfrm>
            <a:custGeom>
              <a:rect b="b" l="l" r="r" t="t"/>
              <a:pathLst>
                <a:path extrusionOk="0" h="26097" w="26097">
                  <a:moveTo>
                    <a:pt x="1" y="1"/>
                  </a:moveTo>
                  <a:lnTo>
                    <a:pt x="1" y="26097"/>
                  </a:lnTo>
                  <a:lnTo>
                    <a:pt x="26097" y="26097"/>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1"/>
            <p:cNvSpPr/>
            <p:nvPr/>
          </p:nvSpPr>
          <p:spPr>
            <a:xfrm>
              <a:off x="7489901" y="2533283"/>
              <a:ext cx="307749" cy="307749"/>
            </a:xfrm>
            <a:custGeom>
              <a:rect b="b" l="l" r="r" t="t"/>
              <a:pathLst>
                <a:path extrusionOk="0" h="26097" w="26097">
                  <a:moveTo>
                    <a:pt x="1" y="1"/>
                  </a:moveTo>
                  <a:lnTo>
                    <a:pt x="1" y="26096"/>
                  </a:lnTo>
                  <a:lnTo>
                    <a:pt x="26097" y="26096"/>
                  </a:lnTo>
                  <a:lnTo>
                    <a:pt x="26097" y="1"/>
                  </a:ln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1"/>
            <p:cNvSpPr/>
            <p:nvPr/>
          </p:nvSpPr>
          <p:spPr>
            <a:xfrm>
              <a:off x="8259243" y="3148757"/>
              <a:ext cx="307749" cy="307749"/>
            </a:xfrm>
            <a:custGeom>
              <a:rect b="b" l="l" r="r" t="t"/>
              <a:pathLst>
                <a:path extrusionOk="0" h="26097" w="26097">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1"/>
            <p:cNvSpPr/>
            <p:nvPr/>
          </p:nvSpPr>
          <p:spPr>
            <a:xfrm>
              <a:off x="7913039" y="1956275"/>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1"/>
            <p:cNvSpPr/>
            <p:nvPr/>
          </p:nvSpPr>
          <p:spPr>
            <a:xfrm>
              <a:off x="7913039" y="2110144"/>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1"/>
            <p:cNvSpPr/>
            <p:nvPr/>
          </p:nvSpPr>
          <p:spPr>
            <a:xfrm>
              <a:off x="7913039" y="2264013"/>
              <a:ext cx="384683" cy="76946"/>
            </a:xfrm>
            <a:custGeom>
              <a:rect b="b" l="l" r="r" t="t"/>
              <a:pathLst>
                <a:path extrusionOk="0" h="6525" w="32621">
                  <a:moveTo>
                    <a:pt x="1" y="1"/>
                  </a:moveTo>
                  <a:lnTo>
                    <a:pt x="1" y="6525"/>
                  </a:lnTo>
                  <a:lnTo>
                    <a:pt x="32620" y="6525"/>
                  </a:lnTo>
                  <a:lnTo>
                    <a:pt x="32620"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1"/>
            <p:cNvSpPr/>
            <p:nvPr/>
          </p:nvSpPr>
          <p:spPr>
            <a:xfrm>
              <a:off x="7913039" y="2494815"/>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1"/>
            <p:cNvSpPr/>
            <p:nvPr/>
          </p:nvSpPr>
          <p:spPr>
            <a:xfrm>
              <a:off x="7913039" y="2648684"/>
              <a:ext cx="615486" cy="76946"/>
            </a:xfrm>
            <a:custGeom>
              <a:rect b="b" l="l" r="r" t="t"/>
              <a:pathLst>
                <a:path extrusionOk="0" h="6525" w="52193">
                  <a:moveTo>
                    <a:pt x="1" y="1"/>
                  </a:moveTo>
                  <a:lnTo>
                    <a:pt x="1" y="6525"/>
                  </a:lnTo>
                  <a:lnTo>
                    <a:pt x="52192" y="6525"/>
                  </a:lnTo>
                  <a:lnTo>
                    <a:pt x="52192" y="1"/>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1"/>
            <p:cNvSpPr/>
            <p:nvPr/>
          </p:nvSpPr>
          <p:spPr>
            <a:xfrm>
              <a:off x="7913039" y="2802552"/>
              <a:ext cx="615486" cy="76946"/>
            </a:xfrm>
            <a:custGeom>
              <a:rect b="b" l="l" r="r" t="t"/>
              <a:pathLst>
                <a:path extrusionOk="0" h="6525" w="52193">
                  <a:moveTo>
                    <a:pt x="1" y="0"/>
                  </a:moveTo>
                  <a:lnTo>
                    <a:pt x="1" y="6524"/>
                  </a:lnTo>
                  <a:lnTo>
                    <a:pt x="52192" y="6524"/>
                  </a:lnTo>
                  <a:lnTo>
                    <a:pt x="52192"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1"/>
            <p:cNvSpPr/>
            <p:nvPr/>
          </p:nvSpPr>
          <p:spPr>
            <a:xfrm>
              <a:off x="7797638" y="3110290"/>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1"/>
            <p:cNvSpPr/>
            <p:nvPr/>
          </p:nvSpPr>
          <p:spPr>
            <a:xfrm>
              <a:off x="7797638" y="3264158"/>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1"/>
            <p:cNvSpPr/>
            <p:nvPr/>
          </p:nvSpPr>
          <p:spPr>
            <a:xfrm>
              <a:off x="7797638" y="3418027"/>
              <a:ext cx="346216" cy="76946"/>
            </a:xfrm>
            <a:custGeom>
              <a:rect b="b" l="l" r="r" t="t"/>
              <a:pathLst>
                <a:path extrusionOk="0" h="6525" w="29359">
                  <a:moveTo>
                    <a:pt x="1" y="0"/>
                  </a:moveTo>
                  <a:lnTo>
                    <a:pt x="1" y="6524"/>
                  </a:lnTo>
                  <a:lnTo>
                    <a:pt x="29359" y="6524"/>
                  </a:lnTo>
                  <a:lnTo>
                    <a:pt x="29359" y="0"/>
                  </a:lnTo>
                  <a:close/>
                </a:path>
              </a:pathLst>
            </a:custGeom>
            <a:solidFill>
              <a:srgbClr val="424B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1"/>
            <p:cNvSpPr/>
            <p:nvPr/>
          </p:nvSpPr>
          <p:spPr>
            <a:xfrm>
              <a:off x="8413100" y="1828800"/>
              <a:ext cx="333193" cy="319819"/>
            </a:xfrm>
            <a:custGeom>
              <a:rect b="b" l="l" r="r" t="t"/>
              <a:pathLst>
                <a:path extrusionOk="0" h="26097" w="26097">
                  <a:moveTo>
                    <a:pt x="0" y="1"/>
                  </a:moveTo>
                  <a:lnTo>
                    <a:pt x="0" y="26097"/>
                  </a:lnTo>
                  <a:lnTo>
                    <a:pt x="26096" y="26097"/>
                  </a:lnTo>
                  <a:lnTo>
                    <a:pt x="0" y="1"/>
                  </a:lnTo>
                  <a:close/>
                </a:path>
              </a:pathLst>
            </a:custGeom>
            <a:solidFill>
              <a:srgbClr val="BBBFFF"/>
            </a:solidFill>
            <a:ln cap="flat" cmpd="sng" w="9525">
              <a:solidFill>
                <a:srgbClr val="BBB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60" name="Shape 960"/>
        <p:cNvGrpSpPr/>
        <p:nvPr/>
      </p:nvGrpSpPr>
      <p:grpSpPr>
        <a:xfrm>
          <a:off x="0" y="0"/>
          <a:ext cx="0" cy="0"/>
          <a:chOff x="0" y="0"/>
          <a:chExt cx="0" cy="0"/>
        </a:xfrm>
      </p:grpSpPr>
      <p:sp>
        <p:nvSpPr>
          <p:cNvPr id="961" name="Google Shape;961;p42"/>
          <p:cNvSpPr txBox="1"/>
          <p:nvPr>
            <p:ph type="title"/>
          </p:nvPr>
        </p:nvSpPr>
        <p:spPr>
          <a:xfrm>
            <a:off x="1052800" y="1689450"/>
            <a:ext cx="2617200" cy="1001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 SLIDE TITLE GOES HERE</a:t>
            </a:r>
            <a:endParaRPr/>
          </a:p>
        </p:txBody>
      </p:sp>
      <p:sp>
        <p:nvSpPr>
          <p:cNvPr id="962" name="Google Shape;962;p42"/>
          <p:cNvSpPr txBox="1"/>
          <p:nvPr>
            <p:ph idx="1" type="subTitle"/>
          </p:nvPr>
        </p:nvSpPr>
        <p:spPr>
          <a:xfrm>
            <a:off x="1638300" y="2658650"/>
            <a:ext cx="2031600" cy="66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can enter a subtitle if you need it</a:t>
            </a:r>
            <a:endParaRPr/>
          </a:p>
        </p:txBody>
      </p:sp>
      <p:sp>
        <p:nvSpPr>
          <p:cNvPr id="963" name="Google Shape;963;p42"/>
          <p:cNvSpPr txBox="1"/>
          <p:nvPr>
            <p:ph idx="2" type="body"/>
          </p:nvPr>
        </p:nvSpPr>
        <p:spPr>
          <a:xfrm>
            <a:off x="4001475" y="1440000"/>
            <a:ext cx="4422600" cy="22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0" lvl="0" marL="0" rtl="0" algn="l">
              <a:spcBef>
                <a:spcPts val="0"/>
              </a:spcBef>
              <a:spcAft>
                <a:spcPts val="0"/>
              </a:spcAft>
              <a:buClr>
                <a:schemeClr val="dk1"/>
              </a:buClr>
              <a:buSzPts val="1100"/>
              <a:buFont typeface="Arial"/>
              <a:buNone/>
            </a:pPr>
            <a:r>
              <a:t/>
            </a:r>
            <a:endParaRPr/>
          </a:p>
          <a:p>
            <a:pPr indent="-317500" lvl="0" marL="457200" rtl="0" algn="l">
              <a:spcBef>
                <a:spcPts val="0"/>
              </a:spcBef>
              <a:spcAft>
                <a:spcPts val="0"/>
              </a:spcAft>
              <a:buSzPts val="1400"/>
              <a:buChar char="●"/>
            </a:pPr>
            <a:r>
              <a:rPr lang="en"/>
              <a:t>They’re simple</a:t>
            </a:r>
            <a:endParaRPr/>
          </a:p>
          <a:p>
            <a:pPr indent="-317500" lvl="0" marL="457200" rtl="0" algn="l">
              <a:spcBef>
                <a:spcPts val="0"/>
              </a:spcBef>
              <a:spcAft>
                <a:spcPts val="0"/>
              </a:spcAft>
              <a:buSzPts val="1400"/>
              <a:buChar char="●"/>
            </a:pPr>
            <a:r>
              <a:rPr lang="en"/>
              <a:t>You can organize your ideas clearly and easily</a:t>
            </a:r>
            <a:endParaRPr/>
          </a:p>
          <a:p>
            <a:pPr indent="-317500" lvl="0" marL="457200" rtl="0" algn="l">
              <a:spcBef>
                <a:spcPts val="0"/>
              </a:spcBef>
              <a:spcAft>
                <a:spcPts val="0"/>
              </a:spcAft>
              <a:buSzPts val="1400"/>
              <a:buChar char="●"/>
            </a:pPr>
            <a:r>
              <a:rPr lang="en"/>
              <a:t>You’ll never forget to buy milk again!</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And the most important thing: the audience won’t miss the point of your presentation</a:t>
            </a:r>
            <a:endParaRPr/>
          </a:p>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67" name="Shape 967"/>
        <p:cNvGrpSpPr/>
        <p:nvPr/>
      </p:nvGrpSpPr>
      <p:grpSpPr>
        <a:xfrm>
          <a:off x="0" y="0"/>
          <a:ext cx="0" cy="0"/>
          <a:chOff x="0" y="0"/>
          <a:chExt cx="0" cy="0"/>
        </a:xfrm>
      </p:grpSpPr>
      <p:sp>
        <p:nvSpPr>
          <p:cNvPr id="968" name="Google Shape;968;p43"/>
          <p:cNvSpPr txBox="1"/>
          <p:nvPr>
            <p:ph type="title"/>
          </p:nvPr>
        </p:nvSpPr>
        <p:spPr>
          <a:xfrm>
            <a:off x="2235000" y="1340850"/>
            <a:ext cx="4674000" cy="246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972" name="Shape 972"/>
        <p:cNvGrpSpPr/>
        <p:nvPr/>
      </p:nvGrpSpPr>
      <p:grpSpPr>
        <a:xfrm>
          <a:off x="0" y="0"/>
          <a:ext cx="0" cy="0"/>
          <a:chOff x="0" y="0"/>
          <a:chExt cx="0" cy="0"/>
        </a:xfrm>
      </p:grpSpPr>
      <p:sp>
        <p:nvSpPr>
          <p:cNvPr id="973" name="Google Shape;973;p4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grpSp>
        <p:nvGrpSpPr>
          <p:cNvPr id="974" name="Google Shape;974;p44"/>
          <p:cNvGrpSpPr/>
          <p:nvPr/>
        </p:nvGrpSpPr>
        <p:grpSpPr>
          <a:xfrm>
            <a:off x="597115" y="1341860"/>
            <a:ext cx="4375165" cy="2330810"/>
            <a:chOff x="233350" y="949250"/>
            <a:chExt cx="7137300" cy="3802300"/>
          </a:xfrm>
        </p:grpSpPr>
        <p:sp>
          <p:nvSpPr>
            <p:cNvPr id="975" name="Google Shape;975;p4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6" name="Google Shape;976;p4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7" name="Google Shape;977;p4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8" name="Google Shape;978;p4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9" name="Google Shape;979;p4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0" name="Google Shape;980;p4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1" name="Google Shape;981;p4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2" name="Google Shape;982;p4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3" name="Google Shape;983;p4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4" name="Google Shape;984;p4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5" name="Google Shape;985;p4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6" name="Google Shape;986;p4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7" name="Google Shape;987;p4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8" name="Google Shape;988;p4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9" name="Google Shape;989;p4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0" name="Google Shape;990;p4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1" name="Google Shape;991;p4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2" name="Google Shape;992;p4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3" name="Google Shape;993;p4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4" name="Google Shape;994;p4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5" name="Google Shape;995;p4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6" name="Google Shape;996;p4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7" name="Google Shape;997;p4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8" name="Google Shape;998;p4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9" name="Google Shape;999;p4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0" name="Google Shape;1000;p4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1" name="Google Shape;1001;p4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2" name="Google Shape;1002;p4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3" name="Google Shape;1003;p4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4" name="Google Shape;1004;p4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5" name="Google Shape;1005;p4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6" name="Google Shape;1006;p4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7" name="Google Shape;1007;p4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8" name="Google Shape;1008;p4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9" name="Google Shape;1009;p4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0" name="Google Shape;1010;p4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1" name="Google Shape;1011;p4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2" name="Google Shape;1012;p4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3" name="Google Shape;1013;p4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4" name="Google Shape;1014;p4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5" name="Google Shape;1015;p4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6" name="Google Shape;1016;p4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7" name="Google Shape;1017;p4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8" name="Google Shape;1018;p4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9" name="Google Shape;1019;p4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0" name="Google Shape;1020;p4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1" name="Google Shape;1021;p4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2" name="Google Shape;1022;p4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3" name="Google Shape;1023;p4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4" name="Google Shape;1024;p4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5" name="Google Shape;1025;p4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26" name="Google Shape;1026;p44"/>
          <p:cNvSpPr/>
          <p:nvPr/>
        </p:nvSpPr>
        <p:spPr>
          <a:xfrm>
            <a:off x="5643713" y="1709015"/>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7230575" y="170901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4"/>
          <p:cNvSpPr/>
          <p:nvPr/>
        </p:nvSpPr>
        <p:spPr>
          <a:xfrm>
            <a:off x="1082400" y="1968675"/>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4"/>
          <p:cNvSpPr/>
          <p:nvPr/>
        </p:nvSpPr>
        <p:spPr>
          <a:xfrm>
            <a:off x="1299750" y="18063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txBox="1"/>
          <p:nvPr>
            <p:ph type="title"/>
          </p:nvPr>
        </p:nvSpPr>
        <p:spPr>
          <a:xfrm>
            <a:off x="5526800" y="1285500"/>
            <a:ext cx="2145300" cy="34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GENDER</a:t>
            </a:r>
            <a:endParaRPr sz="1800"/>
          </a:p>
        </p:txBody>
      </p:sp>
      <p:sp>
        <p:nvSpPr>
          <p:cNvPr id="1031" name="Google Shape;1031;p44"/>
          <p:cNvSpPr txBox="1"/>
          <p:nvPr>
            <p:ph idx="4294967295" type="title"/>
          </p:nvPr>
        </p:nvSpPr>
        <p:spPr>
          <a:xfrm>
            <a:off x="7392863" y="1611665"/>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4</a:t>
            </a:r>
            <a:r>
              <a:rPr lang="en" sz="1800"/>
              <a:t>0%</a:t>
            </a:r>
            <a:endParaRPr sz="1800"/>
          </a:p>
        </p:txBody>
      </p:sp>
      <p:sp>
        <p:nvSpPr>
          <p:cNvPr id="1032" name="Google Shape;1032;p44"/>
          <p:cNvSpPr txBox="1"/>
          <p:nvPr>
            <p:ph idx="4294967295" type="title"/>
          </p:nvPr>
        </p:nvSpPr>
        <p:spPr>
          <a:xfrm>
            <a:off x="5795913" y="1611665"/>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6</a:t>
            </a:r>
            <a:r>
              <a:rPr lang="en" sz="1800"/>
              <a:t>0%</a:t>
            </a:r>
            <a:endParaRPr sz="1800"/>
          </a:p>
        </p:txBody>
      </p:sp>
      <p:sp>
        <p:nvSpPr>
          <p:cNvPr id="1033" name="Google Shape;1033;p44"/>
          <p:cNvSpPr txBox="1"/>
          <p:nvPr>
            <p:ph type="title"/>
          </p:nvPr>
        </p:nvSpPr>
        <p:spPr>
          <a:xfrm>
            <a:off x="5526800" y="2248838"/>
            <a:ext cx="3021000" cy="34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AVERAGE SPEND PER CUSTOMER</a:t>
            </a:r>
            <a:endParaRPr sz="1800"/>
          </a:p>
        </p:txBody>
      </p:sp>
      <p:sp>
        <p:nvSpPr>
          <p:cNvPr id="1034" name="Google Shape;1034;p44"/>
          <p:cNvSpPr txBox="1"/>
          <p:nvPr>
            <p:ph idx="4294967295" type="title"/>
          </p:nvPr>
        </p:nvSpPr>
        <p:spPr>
          <a:xfrm>
            <a:off x="5526788" y="2536363"/>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$50.00</a:t>
            </a:r>
            <a:endParaRPr sz="1800"/>
          </a:p>
        </p:txBody>
      </p:sp>
      <p:sp>
        <p:nvSpPr>
          <p:cNvPr id="1035" name="Google Shape;1035;p44"/>
          <p:cNvSpPr txBox="1"/>
          <p:nvPr>
            <p:ph type="title"/>
          </p:nvPr>
        </p:nvSpPr>
        <p:spPr>
          <a:xfrm>
            <a:off x="5526800" y="3155599"/>
            <a:ext cx="3021000" cy="34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AGE</a:t>
            </a:r>
            <a:endParaRPr sz="1800"/>
          </a:p>
        </p:txBody>
      </p:sp>
      <p:sp>
        <p:nvSpPr>
          <p:cNvPr id="1036" name="Google Shape;1036;p44"/>
          <p:cNvSpPr txBox="1"/>
          <p:nvPr>
            <p:ph idx="4294967295" type="title"/>
          </p:nvPr>
        </p:nvSpPr>
        <p:spPr>
          <a:xfrm>
            <a:off x="5526788" y="3423500"/>
            <a:ext cx="992700" cy="35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25 - 45</a:t>
            </a:r>
            <a:endParaRPr sz="1800"/>
          </a:p>
        </p:txBody>
      </p:sp>
      <p:sp>
        <p:nvSpPr>
          <p:cNvPr id="1037" name="Google Shape;1037;p44"/>
          <p:cNvSpPr/>
          <p:nvPr/>
        </p:nvSpPr>
        <p:spPr>
          <a:xfrm>
            <a:off x="744575"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789200" y="4173850"/>
            <a:ext cx="1162500" cy="162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3473550"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3518175" y="4173850"/>
            <a:ext cx="397200" cy="1623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6303300" y="4109350"/>
            <a:ext cx="1587300" cy="291300"/>
          </a:xfrm>
          <a:prstGeom prst="roundRect">
            <a:avLst>
              <a:gd fmla="val 16667"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6347925" y="4173850"/>
            <a:ext cx="1434000" cy="1623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 name="Google Shape;1043;p44"/>
          <p:cNvGrpSpPr/>
          <p:nvPr/>
        </p:nvGrpSpPr>
        <p:grpSpPr>
          <a:xfrm>
            <a:off x="8014427" y="1545523"/>
            <a:ext cx="397347" cy="489284"/>
            <a:chOff x="3316000" y="4399325"/>
            <a:chExt cx="392325" cy="483100"/>
          </a:xfrm>
        </p:grpSpPr>
        <p:sp>
          <p:nvSpPr>
            <p:cNvPr id="1044" name="Google Shape;1044;p4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5" name="Google Shape;1045;p4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6" name="Google Shape;1046;p44"/>
          <p:cNvGrpSpPr/>
          <p:nvPr/>
        </p:nvGrpSpPr>
        <p:grpSpPr>
          <a:xfrm>
            <a:off x="6439129" y="1545497"/>
            <a:ext cx="365393" cy="489334"/>
            <a:chOff x="3926225" y="4399275"/>
            <a:chExt cx="360775" cy="483150"/>
          </a:xfrm>
        </p:grpSpPr>
        <p:sp>
          <p:nvSpPr>
            <p:cNvPr id="1047" name="Google Shape;1047;p4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48" name="Google Shape;1048;p4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49" name="Google Shape;1049;p44"/>
          <p:cNvGrpSpPr/>
          <p:nvPr/>
        </p:nvGrpSpPr>
        <p:grpSpPr>
          <a:xfrm>
            <a:off x="2555671" y="4075421"/>
            <a:ext cx="314006" cy="359154"/>
            <a:chOff x="-47509225" y="1974175"/>
            <a:chExt cx="263075" cy="300900"/>
          </a:xfrm>
        </p:grpSpPr>
        <p:sp>
          <p:nvSpPr>
            <p:cNvPr id="1050" name="Google Shape;1050;p4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44"/>
          <p:cNvGrpSpPr/>
          <p:nvPr/>
        </p:nvGrpSpPr>
        <p:grpSpPr>
          <a:xfrm>
            <a:off x="8065775" y="4118667"/>
            <a:ext cx="358199" cy="272648"/>
            <a:chOff x="-47527350" y="2747625"/>
            <a:chExt cx="300100" cy="228425"/>
          </a:xfrm>
        </p:grpSpPr>
        <p:sp>
          <p:nvSpPr>
            <p:cNvPr id="1056" name="Google Shape;1056;p4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 name="Google Shape;1062;p44"/>
          <p:cNvGrpSpPr/>
          <p:nvPr/>
        </p:nvGrpSpPr>
        <p:grpSpPr>
          <a:xfrm>
            <a:off x="5234321" y="4075430"/>
            <a:ext cx="359154" cy="359124"/>
            <a:chOff x="-47159525" y="2342000"/>
            <a:chExt cx="300900" cy="300875"/>
          </a:xfrm>
        </p:grpSpPr>
        <p:sp>
          <p:nvSpPr>
            <p:cNvPr id="1063" name="Google Shape;1063;p4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 name="Google Shape;1068;p44"/>
          <p:cNvSpPr/>
          <p:nvPr/>
        </p:nvSpPr>
        <p:spPr>
          <a:xfrm>
            <a:off x="2776125" y="18063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3915375" y="21309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290600" y="3025575"/>
            <a:ext cx="162300" cy="162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1082400" y="17090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1561850" y="25621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1457075" y="277581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2483700" y="180636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2988525" y="1611663"/>
            <a:ext cx="162300" cy="162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079" name="Shape 1079"/>
        <p:cNvGrpSpPr/>
        <p:nvPr/>
      </p:nvGrpSpPr>
      <p:grpSpPr>
        <a:xfrm>
          <a:off x="0" y="0"/>
          <a:ext cx="0" cy="0"/>
          <a:chOff x="0" y="0"/>
          <a:chExt cx="0" cy="0"/>
        </a:xfrm>
      </p:grpSpPr>
      <p:sp>
        <p:nvSpPr>
          <p:cNvPr id="1080" name="Google Shape;1080;p45"/>
          <p:cNvSpPr/>
          <p:nvPr/>
        </p:nvSpPr>
        <p:spPr>
          <a:xfrm>
            <a:off x="33804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53403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7224050"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1496825" y="1725450"/>
            <a:ext cx="423300" cy="423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a:t>
            </a:r>
            <a:endParaRPr/>
          </a:p>
        </p:txBody>
      </p:sp>
      <p:sp>
        <p:nvSpPr>
          <p:cNvPr id="1085" name="Google Shape;1085;p45"/>
          <p:cNvSpPr/>
          <p:nvPr/>
        </p:nvSpPr>
        <p:spPr>
          <a:xfrm>
            <a:off x="7108850" y="1610275"/>
            <a:ext cx="653700" cy="653700"/>
          </a:xfrm>
          <a:prstGeom prst="pie">
            <a:avLst>
              <a:gd fmla="val 0" name="adj1"/>
              <a:gd fmla="val 1620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5225150" y="1610275"/>
            <a:ext cx="653700" cy="653700"/>
          </a:xfrm>
          <a:prstGeom prst="pie">
            <a:avLst>
              <a:gd fmla="val 0" name="adj1"/>
              <a:gd fmla="val 1914250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3265250" y="1610275"/>
            <a:ext cx="653700" cy="653700"/>
          </a:xfrm>
          <a:prstGeom prst="pie">
            <a:avLst>
              <a:gd fmla="val 0" name="adj1"/>
              <a:gd fmla="val 13838534"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1381625" y="1610275"/>
            <a:ext cx="653700" cy="653700"/>
          </a:xfrm>
          <a:prstGeom prst="pie">
            <a:avLst>
              <a:gd fmla="val 0" name="adj1"/>
              <a:gd fmla="val 9026568"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txBox="1"/>
          <p:nvPr>
            <p:ph idx="2" type="title"/>
          </p:nvPr>
        </p:nvSpPr>
        <p:spPr>
          <a:xfrm>
            <a:off x="1212050" y="2433700"/>
            <a:ext cx="992700" cy="4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1090" name="Google Shape;1090;p45"/>
          <p:cNvSpPr txBox="1"/>
          <p:nvPr>
            <p:ph idx="3" type="title"/>
          </p:nvPr>
        </p:nvSpPr>
        <p:spPr>
          <a:xfrm>
            <a:off x="3121150" y="2433700"/>
            <a:ext cx="992700" cy="4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091" name="Google Shape;1091;p45"/>
          <p:cNvSpPr txBox="1"/>
          <p:nvPr>
            <p:ph idx="4" type="title"/>
          </p:nvPr>
        </p:nvSpPr>
        <p:spPr>
          <a:xfrm>
            <a:off x="5030250" y="2433700"/>
            <a:ext cx="992700" cy="4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1092" name="Google Shape;1092;p45"/>
          <p:cNvSpPr txBox="1"/>
          <p:nvPr>
            <p:ph idx="5" type="title"/>
          </p:nvPr>
        </p:nvSpPr>
        <p:spPr>
          <a:xfrm>
            <a:off x="6939350" y="2433700"/>
            <a:ext cx="992700" cy="49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093" name="Google Shape;1093;p45"/>
          <p:cNvSpPr txBox="1"/>
          <p:nvPr>
            <p:ph idx="1" type="subTitle"/>
          </p:nvPr>
        </p:nvSpPr>
        <p:spPr>
          <a:xfrm>
            <a:off x="1147475" y="2886625"/>
            <a:ext cx="1122000" cy="47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94" name="Google Shape;1094;p45"/>
          <p:cNvSpPr txBox="1"/>
          <p:nvPr>
            <p:ph idx="6" type="subTitle"/>
          </p:nvPr>
        </p:nvSpPr>
        <p:spPr>
          <a:xfrm>
            <a:off x="3056550" y="2886625"/>
            <a:ext cx="1122000" cy="47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095" name="Google Shape;1095;p45"/>
          <p:cNvSpPr txBox="1"/>
          <p:nvPr>
            <p:ph idx="7" type="subTitle"/>
          </p:nvPr>
        </p:nvSpPr>
        <p:spPr>
          <a:xfrm>
            <a:off x="4965625" y="2886625"/>
            <a:ext cx="1122000" cy="47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6" name="Google Shape;1096;p45"/>
          <p:cNvSpPr txBox="1"/>
          <p:nvPr>
            <p:ph idx="8" type="subTitle"/>
          </p:nvPr>
        </p:nvSpPr>
        <p:spPr>
          <a:xfrm>
            <a:off x="6874700" y="2886625"/>
            <a:ext cx="1122000" cy="47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097" name="Google Shape;1097;p45"/>
          <p:cNvSpPr txBox="1"/>
          <p:nvPr>
            <p:ph idx="9" type="subTitle"/>
          </p:nvPr>
        </p:nvSpPr>
        <p:spPr>
          <a:xfrm>
            <a:off x="1041500"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098" name="Google Shape;1098;p45"/>
          <p:cNvSpPr txBox="1"/>
          <p:nvPr>
            <p:ph idx="13" type="subTitle"/>
          </p:nvPr>
        </p:nvSpPr>
        <p:spPr>
          <a:xfrm>
            <a:off x="2950597"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is composed of hydrogen and helium</a:t>
            </a:r>
            <a:endParaRPr/>
          </a:p>
          <a:p>
            <a:pPr indent="0" lvl="0" marL="0" rtl="0" algn="ctr">
              <a:spcBef>
                <a:spcPts val="0"/>
              </a:spcBef>
              <a:spcAft>
                <a:spcPts val="0"/>
              </a:spcAft>
              <a:buNone/>
            </a:pPr>
            <a:r>
              <a:t/>
            </a:r>
            <a:endParaRPr/>
          </a:p>
        </p:txBody>
      </p:sp>
      <p:sp>
        <p:nvSpPr>
          <p:cNvPr id="1099" name="Google Shape;1099;p45"/>
          <p:cNvSpPr txBox="1"/>
          <p:nvPr>
            <p:ph idx="14" type="subTitle"/>
          </p:nvPr>
        </p:nvSpPr>
        <p:spPr>
          <a:xfrm>
            <a:off x="4859695"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a:p>
            <a:pPr indent="0" lvl="0" marL="0" rtl="0" algn="ctr">
              <a:spcBef>
                <a:spcPts val="0"/>
              </a:spcBef>
              <a:spcAft>
                <a:spcPts val="0"/>
              </a:spcAft>
              <a:buNone/>
            </a:pPr>
            <a:r>
              <a:t/>
            </a:r>
            <a:endParaRPr/>
          </a:p>
        </p:txBody>
      </p:sp>
      <p:sp>
        <p:nvSpPr>
          <p:cNvPr id="1100" name="Google Shape;1100;p45"/>
          <p:cNvSpPr txBox="1"/>
          <p:nvPr>
            <p:ph idx="15" type="subTitle"/>
          </p:nvPr>
        </p:nvSpPr>
        <p:spPr>
          <a:xfrm>
            <a:off x="6768792" y="3223375"/>
            <a:ext cx="1333800" cy="81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a:t>
            </a:r>
            <a:r>
              <a:rPr lang="en"/>
              <a:t>s the biggest object in the Solar System</a:t>
            </a:r>
            <a:endParaRPr/>
          </a:p>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665" name="Shape 665"/>
        <p:cNvGrpSpPr/>
        <p:nvPr/>
      </p:nvGrpSpPr>
      <p:grpSpPr>
        <a:xfrm>
          <a:off x="0" y="0"/>
          <a:ext cx="0" cy="0"/>
          <a:chOff x="0" y="0"/>
          <a:chExt cx="0" cy="0"/>
        </a:xfrm>
      </p:grpSpPr>
      <p:sp>
        <p:nvSpPr>
          <p:cNvPr id="666" name="Google Shape;666;p28"/>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a:p>
            <a:pPr indent="0" lvl="0" marL="0" rtl="0" algn="l">
              <a:spcBef>
                <a:spcPts val="0"/>
              </a:spcBef>
              <a:spcAft>
                <a:spcPts val="0"/>
              </a:spcAft>
              <a:buNone/>
            </a:pPr>
            <a:r>
              <a:t/>
            </a:r>
            <a:endParaRPr/>
          </a:p>
        </p:txBody>
      </p:sp>
      <p:sp>
        <p:nvSpPr>
          <p:cNvPr id="667" name="Google Shape;667;p28"/>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a:ea typeface="Roboto"/>
                <a:cs typeface="Roboto"/>
                <a:sym typeface="Roboto"/>
              </a:rPr>
              <a:t>Here’s what you’ll find in this</a:t>
            </a:r>
            <a:r>
              <a:rPr lang="en">
                <a:solidFill>
                  <a:schemeClr val="accent1"/>
                </a:solidFill>
                <a:latin typeface="Roboto"/>
                <a:ea typeface="Roboto"/>
                <a:cs typeface="Roboto"/>
                <a:sym typeface="Roboto"/>
              </a:rPr>
              <a:t> </a:t>
            </a:r>
            <a:r>
              <a:rPr b="1" lang="en">
                <a:solidFill>
                  <a:schemeClr val="accent1"/>
                </a:solidFill>
                <a:uFill>
                  <a:noFill/>
                </a:uFill>
                <a:hlinkClick r:id="rId3">
                  <a:extLst>
                    <a:ext uri="{A12FA001-AC4F-418D-AE19-62706E023703}">
                      <ahyp:hlinkClr val="tx"/>
                    </a:ext>
                  </a:extLst>
                </a:hlinkClick>
              </a:rPr>
              <a:t>Slidesgo</a:t>
            </a:r>
            <a:r>
              <a:rPr lang="en">
                <a:solidFill>
                  <a:schemeClr val="accent1"/>
                </a:solidFill>
                <a:latin typeface="Roboto"/>
                <a:ea typeface="Roboto"/>
                <a:cs typeface="Roboto"/>
                <a:sym typeface="Roboto"/>
              </a:rPr>
              <a:t> </a:t>
            </a:r>
            <a:r>
              <a:rPr lang="en">
                <a:latin typeface="Roboto"/>
                <a:ea typeface="Roboto"/>
                <a:cs typeface="Roboto"/>
                <a:sym typeface="Roboto"/>
              </a:rPr>
              <a:t>template: </a:t>
            </a:r>
            <a:endParaRPr>
              <a:latin typeface="Roboto"/>
              <a:ea typeface="Roboto"/>
              <a:cs typeface="Roboto"/>
              <a:sym typeface="Roboto"/>
            </a:endParaRPr>
          </a:p>
          <a:p>
            <a:pPr indent="-304800" lvl="0" marL="457200" rtl="0" algn="l">
              <a:spcBef>
                <a:spcPts val="1600"/>
              </a:spcBef>
              <a:spcAft>
                <a:spcPts val="0"/>
              </a:spcAft>
              <a:buClr>
                <a:schemeClr val="dk1"/>
              </a:buClr>
              <a:buSzPts val="1200"/>
              <a:buFont typeface="Raleway"/>
              <a:buChar char="●"/>
            </a:pPr>
            <a:r>
              <a:rPr lang="en">
                <a:latin typeface="Roboto"/>
                <a:ea typeface="Roboto"/>
                <a:cs typeface="Roboto"/>
                <a:sym typeface="Roboto"/>
              </a:rPr>
              <a:t>A slide structure based on a business plan,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latin typeface="Roboto"/>
                <a:ea typeface="Roboto"/>
                <a:cs typeface="Roboto"/>
                <a:sym typeface="Roboto"/>
              </a:rPr>
              <a:t> or read our </a:t>
            </a:r>
            <a:r>
              <a:rPr b="1" lang="en">
                <a:solidFill>
                  <a:schemeClr val="accent1"/>
                </a:solidFill>
                <a:uFill>
                  <a:noFill/>
                </a:uFill>
                <a:hlinkClick r:id="rId5">
                  <a:extLst>
                    <a:ext uri="{A12FA001-AC4F-418D-AE19-62706E023703}">
                      <ahyp:hlinkClr val="tx"/>
                    </a:ext>
                  </a:extLst>
                </a:hlinkClick>
              </a:rPr>
              <a:t>FAQs</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An assortment of </a:t>
            </a:r>
            <a:r>
              <a:rPr lang="en"/>
              <a:t>illustrations and photos </a:t>
            </a:r>
            <a:r>
              <a:rPr lang="en">
                <a:latin typeface="Roboto"/>
                <a:ea typeface="Roboto"/>
                <a:cs typeface="Roboto"/>
                <a:sym typeface="Roboto"/>
              </a:rPr>
              <a:t>that are suitable for use in the presentation can be found in the </a:t>
            </a:r>
            <a:r>
              <a:rPr b="1" lang="en">
                <a:solidFill>
                  <a:schemeClr val="accent1"/>
                </a:solidFill>
              </a:rPr>
              <a:t>a</a:t>
            </a:r>
            <a:r>
              <a:rPr b="1" lang="en">
                <a:solidFill>
                  <a:schemeClr val="accent1"/>
                </a:solidFill>
                <a:uFill>
                  <a:noFill/>
                </a:uFill>
                <a:hlinkClick action="ppaction://hlinksldjump" r:id="rId6">
                  <a:extLst>
                    <a:ext uri="{A12FA001-AC4F-418D-AE19-62706E023703}">
                      <ahyp:hlinkClr val="tx"/>
                    </a:ext>
                  </a:extLst>
                </a:hlinkClick>
              </a:rPr>
              <a:t>lternative resources</a:t>
            </a:r>
            <a:r>
              <a:rPr b="1" lang="en">
                <a:solidFill>
                  <a:schemeClr val="accent1"/>
                </a:solidFill>
              </a:rPr>
              <a:t> </a:t>
            </a:r>
            <a:r>
              <a:rPr lang="en"/>
              <a:t>slide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7">
                  <a:extLst>
                    <a:ext uri="{A12FA001-AC4F-418D-AE19-62706E023703}">
                      <ahyp:hlinkClr val="tx"/>
                    </a:ext>
                  </a:extLst>
                </a:hlinkClick>
              </a:rPr>
              <a:t>thanks</a:t>
            </a:r>
            <a:r>
              <a:rPr b="1" lang="en">
                <a:uFill>
                  <a:noFill/>
                </a:uFill>
                <a:hlinkClick action="ppaction://hlinksldjump" r:id="rId8"/>
              </a:rPr>
              <a:t> </a:t>
            </a:r>
            <a:r>
              <a:rPr lang="en">
                <a:latin typeface="Roboto"/>
                <a:ea typeface="Roboto"/>
                <a:cs typeface="Roboto"/>
                <a:sym typeface="Roboto"/>
              </a:rPr>
              <a:t>slide, which you must keep so that proper credits for our design are given.</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aleway"/>
              <a:buChar char="●"/>
            </a:pPr>
            <a:r>
              <a:rPr lang="en">
                <a:latin typeface="Roboto"/>
                <a:ea typeface="Roboto"/>
                <a:cs typeface="Roboto"/>
                <a:sym typeface="Roboto"/>
              </a:rPr>
              <a:t>A </a:t>
            </a:r>
            <a:r>
              <a:rPr b="1" lang="en">
                <a:solidFill>
                  <a:schemeClr val="accent1"/>
                </a:solidFill>
                <a:uFill>
                  <a:noFill/>
                </a:uFill>
                <a:hlinkClick action="ppaction://hlinksldjump" r:id="rId9">
                  <a:extLst>
                    <a:ext uri="{A12FA001-AC4F-418D-AE19-62706E023703}">
                      <ahyp:hlinkClr val="tx"/>
                    </a:ext>
                  </a:extLst>
                </a:hlinkClick>
              </a:rPr>
              <a:t>resources</a:t>
            </a:r>
            <a:r>
              <a:rPr lang="en">
                <a:uFill>
                  <a:noFill/>
                </a:uFill>
                <a:latin typeface="Roboto"/>
                <a:ea typeface="Roboto"/>
                <a:cs typeface="Roboto"/>
                <a:sym typeface="Roboto"/>
                <a:hlinkClick action="ppaction://hlinksldjump" r:id="rId10"/>
              </a:rPr>
              <a:t> </a:t>
            </a:r>
            <a:r>
              <a:rPr lang="en">
                <a:latin typeface="Roboto"/>
                <a:ea typeface="Roboto"/>
                <a:cs typeface="Roboto"/>
                <a:sym typeface="Roboto"/>
              </a:rPr>
              <a:t>slide, where you’ll find links to all the elements used in the template.</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Source Sans Pro"/>
              <a:buChar char="●"/>
            </a:pPr>
            <a:r>
              <a:rPr b="1" lang="en">
                <a:solidFill>
                  <a:schemeClr val="accent1"/>
                </a:solidFill>
                <a:uFill>
                  <a:noFill/>
                </a:uFill>
                <a:hlinkClick action="ppaction://hlinksldjump" r:id="rId11">
                  <a:extLst>
                    <a:ext uri="{A12FA001-AC4F-418D-AE19-62706E023703}">
                      <ahyp:hlinkClr val="tx"/>
                    </a:ext>
                  </a:extLst>
                </a:hlinkClick>
              </a:rPr>
              <a:t>Instructions for use</a:t>
            </a:r>
            <a:r>
              <a:rPr lang="en">
                <a:latin typeface="Roboto"/>
                <a:ea typeface="Roboto"/>
                <a:cs typeface="Roboto"/>
                <a:sym typeface="Roboto"/>
              </a:rPr>
              <a:t>.</a:t>
            </a:r>
            <a:endParaRPr>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latin typeface="Roboto"/>
                <a:ea typeface="Roboto"/>
                <a:cs typeface="Roboto"/>
                <a:sym typeface="Roboto"/>
              </a:rPr>
              <a:t>Final slides with: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The</a:t>
            </a:r>
            <a:r>
              <a:rPr lang="en">
                <a:uFill>
                  <a:noFill/>
                </a:uFill>
                <a:latin typeface="Roboto"/>
                <a:ea typeface="Roboto"/>
                <a:cs typeface="Roboto"/>
                <a:sym typeface="Roboto"/>
                <a:hlinkClick action="ppaction://hlinksldjump" r:id="rId12"/>
              </a:rPr>
              <a:t> </a:t>
            </a:r>
            <a:r>
              <a:rPr b="1" lang="en">
                <a:solidFill>
                  <a:schemeClr val="accent1"/>
                </a:solidFill>
                <a:uFill>
                  <a:noFill/>
                </a:uFill>
                <a:hlinkClick action="ppaction://hlinksldjump" r:id="rId13">
                  <a:extLst>
                    <a:ext uri="{A12FA001-AC4F-418D-AE19-62706E023703}">
                      <ahyp:hlinkClr val="tx"/>
                    </a:ext>
                  </a:extLst>
                </a:hlinkClick>
              </a:rPr>
              <a:t>fonts and colors</a:t>
            </a:r>
            <a:r>
              <a:rPr b="1" lang="en"/>
              <a:t> </a:t>
            </a:r>
            <a:r>
              <a:rPr lang="en">
                <a:latin typeface="Roboto"/>
                <a:ea typeface="Roboto"/>
                <a:cs typeface="Roboto"/>
                <a:sym typeface="Roboto"/>
              </a:rPr>
              <a:t>used in the template.</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A selection of </a:t>
            </a:r>
            <a:r>
              <a:rPr b="1" lang="en">
                <a:solidFill>
                  <a:schemeClr val="accent1"/>
                </a:solidFill>
                <a:uFill>
                  <a:noFill/>
                </a:uFill>
                <a:hlinkClick action="ppaction://hlinksldjump" r:id="rId14">
                  <a:extLst>
                    <a:ext uri="{A12FA001-AC4F-418D-AE19-62706E023703}">
                      <ahyp:hlinkClr val="tx"/>
                    </a:ext>
                  </a:extLst>
                </a:hlinkClick>
              </a:rPr>
              <a:t>illustrations</a:t>
            </a:r>
            <a:r>
              <a:rPr lang="en">
                <a:latin typeface="Roboto"/>
                <a:ea typeface="Roboto"/>
                <a:cs typeface="Roboto"/>
                <a:sym typeface="Roboto"/>
              </a:rPr>
              <a:t>. You can also customize and animate them as you wish with the online editor. Visit </a:t>
            </a:r>
            <a:r>
              <a:rPr b="1" lang="en">
                <a:solidFill>
                  <a:schemeClr val="accent1"/>
                </a:solidFill>
                <a:uFill>
                  <a:noFill/>
                </a:uFill>
                <a:hlinkClick r:id="rId15">
                  <a:extLst>
                    <a:ext uri="{A12FA001-AC4F-418D-AE19-62706E023703}">
                      <ahyp:hlinkClr val="tx"/>
                    </a:ext>
                  </a:extLst>
                </a:hlinkClick>
              </a:rPr>
              <a:t>Storyset by Freepik</a:t>
            </a:r>
            <a:r>
              <a:rPr lang="en">
                <a:latin typeface="Roboto"/>
                <a:ea typeface="Roboto"/>
                <a:cs typeface="Roboto"/>
                <a:sym typeface="Roboto"/>
              </a:rPr>
              <a:t> to find more.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More</a:t>
            </a:r>
            <a:r>
              <a:rPr lang="en">
                <a:solidFill>
                  <a:schemeClr val="accent1"/>
                </a:solidFill>
                <a:uFill>
                  <a:noFill/>
                </a:uFill>
                <a:latin typeface="Roboto"/>
                <a:ea typeface="Roboto"/>
                <a:cs typeface="Roboto"/>
                <a:sym typeface="Roboto"/>
                <a:hlinkClick action="ppaction://hlinksldjump" r:id="rId16">
                  <a:extLst>
                    <a:ext uri="{A12FA001-AC4F-418D-AE19-62706E023703}">
                      <ahyp:hlinkClr val="tx"/>
                    </a:ext>
                  </a:extLst>
                </a:hlinkClick>
              </a:rPr>
              <a:t> </a:t>
            </a:r>
            <a:r>
              <a:rPr b="1" lang="en">
                <a:solidFill>
                  <a:schemeClr val="accent1"/>
                </a:solidFill>
                <a:uFill>
                  <a:noFill/>
                </a:uFill>
                <a:hlinkClick action="ppaction://hlinksldjump" r:id="rId17">
                  <a:extLst>
                    <a:ext uri="{A12FA001-AC4F-418D-AE19-62706E023703}">
                      <ahyp:hlinkClr val="tx"/>
                    </a:ext>
                  </a:extLst>
                </a:hlinkClick>
              </a:rPr>
              <a:t>infographic resources</a:t>
            </a:r>
            <a:r>
              <a:rPr lang="en">
                <a:latin typeface="Roboto"/>
                <a:ea typeface="Roboto"/>
                <a:cs typeface="Roboto"/>
                <a:sym typeface="Roboto"/>
              </a:rPr>
              <a:t>, whose size and color can be edited. </a:t>
            </a:r>
            <a:endParaRPr>
              <a:latin typeface="Roboto"/>
              <a:ea typeface="Roboto"/>
              <a:cs typeface="Roboto"/>
              <a:sym typeface="Roboto"/>
            </a:endParaRPr>
          </a:p>
          <a:p>
            <a:pPr indent="-304800" lvl="0" marL="914400" rtl="0" algn="l">
              <a:spcBef>
                <a:spcPts val="0"/>
              </a:spcBef>
              <a:spcAft>
                <a:spcPts val="0"/>
              </a:spcAft>
              <a:buClr>
                <a:schemeClr val="dk1"/>
              </a:buClr>
              <a:buSzPts val="1200"/>
              <a:buFont typeface="Raleway"/>
              <a:buChar char="●"/>
            </a:pPr>
            <a:r>
              <a:rPr lang="en">
                <a:latin typeface="Roboto"/>
                <a:ea typeface="Roboto"/>
                <a:cs typeface="Roboto"/>
                <a:sym typeface="Roboto"/>
              </a:rPr>
              <a:t>Sets of </a:t>
            </a:r>
            <a:r>
              <a:rPr b="1" lang="en">
                <a:solidFill>
                  <a:schemeClr val="accent1"/>
                </a:solidFill>
                <a:uFill>
                  <a:noFill/>
                </a:uFill>
                <a:hlinkClick action="ppaction://hlinksldjump" r:id="rId18">
                  <a:extLst>
                    <a:ext uri="{A12FA001-AC4F-418D-AE19-62706E023703}">
                      <ahyp:hlinkClr val="tx"/>
                    </a:ext>
                  </a:extLst>
                </a:hlinkClick>
              </a:rPr>
              <a:t>customizable icons</a:t>
            </a:r>
            <a:r>
              <a:rPr lang="en">
                <a:latin typeface="Roboto"/>
                <a:ea typeface="Roboto"/>
                <a:cs typeface="Roboto"/>
                <a:sym typeface="Roboto"/>
              </a:rPr>
              <a:t> of the following themes: general, business, avatar, creative process, education, help &amp; support, medical, nature, performing arts, SEO &amp; marketing, and teamwork.</a:t>
            </a:r>
            <a:endParaRPr>
              <a:latin typeface="Roboto"/>
              <a:ea typeface="Roboto"/>
              <a:cs typeface="Roboto"/>
              <a:sym typeface="Roboto"/>
            </a:endParaRPr>
          </a:p>
          <a:p>
            <a:pPr indent="0" lvl="0" marL="0" rtl="0" algn="l">
              <a:spcBef>
                <a:spcPts val="1600"/>
              </a:spcBef>
              <a:spcAft>
                <a:spcPts val="0"/>
              </a:spcAft>
              <a:buNone/>
            </a:pPr>
            <a:r>
              <a:t/>
            </a:r>
            <a:endParaRPr/>
          </a:p>
          <a:p>
            <a:pPr indent="0" lvl="0" marL="0" rtl="0" algn="l">
              <a:spcBef>
                <a:spcPts val="0"/>
              </a:spcBef>
              <a:spcAft>
                <a:spcPts val="1600"/>
              </a:spcAft>
              <a:buNone/>
            </a:pPr>
            <a:r>
              <a:t/>
            </a:r>
            <a:endParaRPr/>
          </a:p>
        </p:txBody>
      </p:sp>
      <p:sp>
        <p:nvSpPr>
          <p:cNvPr id="668" name="Google Shape;668;p28"/>
          <p:cNvSpPr txBox="1"/>
          <p:nvPr/>
        </p:nvSpPr>
        <p:spPr>
          <a:xfrm>
            <a:off x="723900" y="4229100"/>
            <a:ext cx="7704000" cy="16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You can delete this slide when you’re done editing the presentation.</a:t>
            </a:r>
            <a:endParaRPr sz="12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04" name="Shape 1104"/>
        <p:cNvGrpSpPr/>
        <p:nvPr/>
      </p:nvGrpSpPr>
      <p:grpSpPr>
        <a:xfrm>
          <a:off x="0" y="0"/>
          <a:ext cx="0" cy="0"/>
          <a:chOff x="0" y="0"/>
          <a:chExt cx="0" cy="0"/>
        </a:xfrm>
      </p:grpSpPr>
      <p:sp>
        <p:nvSpPr>
          <p:cNvPr id="1105" name="Google Shape;1105;p4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1106" name="Google Shape;1106;p46"/>
          <p:cNvSpPr txBox="1"/>
          <p:nvPr/>
        </p:nvSpPr>
        <p:spPr>
          <a:xfrm>
            <a:off x="720131" y="1414450"/>
            <a:ext cx="1323000" cy="36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7" name="Google Shape;1107;p46"/>
          <p:cNvSpPr txBox="1"/>
          <p:nvPr/>
        </p:nvSpPr>
        <p:spPr>
          <a:xfrm>
            <a:off x="7101000" y="3003444"/>
            <a:ext cx="1323000" cy="36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8" name="Google Shape;1108;p46"/>
          <p:cNvSpPr txBox="1"/>
          <p:nvPr/>
        </p:nvSpPr>
        <p:spPr>
          <a:xfrm>
            <a:off x="7101000" y="1414438"/>
            <a:ext cx="1323000" cy="369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9" name="Google Shape;1109;p46"/>
          <p:cNvSpPr txBox="1"/>
          <p:nvPr/>
        </p:nvSpPr>
        <p:spPr>
          <a:xfrm>
            <a:off x="720000" y="1712825"/>
            <a:ext cx="1323000" cy="750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indent="0" lvl="0" marL="0" rtl="0" algn="r">
              <a:lnSpc>
                <a:spcPct val="100000"/>
              </a:lnSpc>
              <a:spcBef>
                <a:spcPts val="0"/>
              </a:spcBef>
              <a:spcAft>
                <a:spcPts val="0"/>
              </a:spcAft>
              <a:buNone/>
            </a:pPr>
            <a:r>
              <a:t/>
            </a:r>
            <a:endParaRPr>
              <a:solidFill>
                <a:schemeClr val="dk1"/>
              </a:solidFill>
              <a:latin typeface="Roboto"/>
              <a:ea typeface="Roboto"/>
              <a:cs typeface="Roboto"/>
              <a:sym typeface="Roboto"/>
            </a:endParaRPr>
          </a:p>
        </p:txBody>
      </p:sp>
      <p:sp>
        <p:nvSpPr>
          <p:cNvPr id="1110" name="Google Shape;1110;p46"/>
          <p:cNvSpPr txBox="1"/>
          <p:nvPr/>
        </p:nvSpPr>
        <p:spPr>
          <a:xfrm>
            <a:off x="7101000" y="3301824"/>
            <a:ext cx="1323000" cy="750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indent="0" lvl="0" marL="0" rtl="0" algn="l">
              <a:lnSpc>
                <a:spcPct val="100000"/>
              </a:lnSpc>
              <a:spcBef>
                <a:spcPts val="1600"/>
              </a:spcBef>
              <a:spcAft>
                <a:spcPts val="1600"/>
              </a:spcAft>
              <a:buNone/>
            </a:pPr>
            <a:r>
              <a:t/>
            </a:r>
            <a:endParaRPr>
              <a:solidFill>
                <a:schemeClr val="dk1"/>
              </a:solidFill>
              <a:latin typeface="Roboto"/>
              <a:ea typeface="Roboto"/>
              <a:cs typeface="Roboto"/>
              <a:sym typeface="Roboto"/>
            </a:endParaRPr>
          </a:p>
        </p:txBody>
      </p:sp>
      <p:sp>
        <p:nvSpPr>
          <p:cNvPr id="1111" name="Google Shape;1111;p46"/>
          <p:cNvSpPr txBox="1"/>
          <p:nvPr/>
        </p:nvSpPr>
        <p:spPr>
          <a:xfrm>
            <a:off x="7101000" y="1712800"/>
            <a:ext cx="1323000" cy="7500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12" name="Google Shape;1112;p46"/>
          <p:cNvSpPr txBox="1"/>
          <p:nvPr/>
        </p:nvSpPr>
        <p:spPr>
          <a:xfrm>
            <a:off x="720131" y="3003450"/>
            <a:ext cx="1323000" cy="369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13" name="Google Shape;1113;p46"/>
          <p:cNvSpPr txBox="1"/>
          <p:nvPr/>
        </p:nvSpPr>
        <p:spPr>
          <a:xfrm>
            <a:off x="720000" y="3301825"/>
            <a:ext cx="1323000" cy="7500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14" name="Google Shape;1114;p46"/>
          <p:cNvSpPr txBox="1"/>
          <p:nvPr/>
        </p:nvSpPr>
        <p:spPr>
          <a:xfrm>
            <a:off x="720150" y="4325675"/>
            <a:ext cx="7704000" cy="271800"/>
          </a:xfrm>
          <a:prstGeom prst="rect">
            <a:avLst/>
          </a:prstGeom>
          <a:noFill/>
          <a:ln>
            <a:noFill/>
          </a:ln>
        </p:spPr>
        <p:txBody>
          <a:bodyPr anchorCtr="0" anchor="ctr" bIns="91425" lIns="91425" spcFirstLastPara="1" rIns="91425" wrap="square" tIns="91425">
            <a:noAutofit/>
          </a:bodyPr>
          <a:lstStyle/>
          <a:p>
            <a:pPr indent="0" lvl="0" marL="269999" marR="223460" rtl="0" algn="ctr">
              <a:spcBef>
                <a:spcPts val="0"/>
              </a:spcBef>
              <a:spcAft>
                <a:spcPts val="0"/>
              </a:spcAft>
              <a:buNone/>
            </a:pPr>
            <a:r>
              <a:rPr lang="en" sz="1100">
                <a:solidFill>
                  <a:schemeClr val="dk1"/>
                </a:solidFill>
                <a:latin typeface="Roboto"/>
                <a:ea typeface="Roboto"/>
                <a:cs typeface="Roboto"/>
                <a:sym typeface="Roboto"/>
              </a:rPr>
              <a:t>T</a:t>
            </a:r>
            <a:r>
              <a:rPr lang="en" sz="1100">
                <a:solidFill>
                  <a:schemeClr val="dk1"/>
                </a:solidFill>
                <a:latin typeface="Roboto"/>
                <a:ea typeface="Roboto"/>
                <a:cs typeface="Roboto"/>
                <a:sym typeface="Roboto"/>
              </a:rPr>
              <a: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15" name="Google Shape;1115;p46" title="Gráfico">
            <a:hlinkClick r:id="rId3"/>
          </p:cNvPr>
          <p:cNvPicPr preferRelativeResize="0"/>
          <p:nvPr/>
        </p:nvPicPr>
        <p:blipFill>
          <a:blip r:embed="rId4">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19" name="Shape 1119"/>
        <p:cNvGrpSpPr/>
        <p:nvPr/>
      </p:nvGrpSpPr>
      <p:grpSpPr>
        <a:xfrm>
          <a:off x="0" y="0"/>
          <a:ext cx="0" cy="0"/>
          <a:chOff x="0" y="0"/>
          <a:chExt cx="0" cy="0"/>
        </a:xfrm>
      </p:grpSpPr>
      <p:sp>
        <p:nvSpPr>
          <p:cNvPr id="1120" name="Google Shape;1120;p4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COMPETITION ANALYSIS</a:t>
            </a:r>
            <a:endParaRPr/>
          </a:p>
        </p:txBody>
      </p:sp>
      <p:graphicFrame>
        <p:nvGraphicFramePr>
          <p:cNvPr id="1121" name="Google Shape;1121;p47"/>
          <p:cNvGraphicFramePr/>
          <p:nvPr/>
        </p:nvGraphicFramePr>
        <p:xfrm>
          <a:off x="1534125" y="1750500"/>
          <a:ext cx="3000000" cy="3000000"/>
        </p:xfrm>
        <a:graphic>
          <a:graphicData uri="http://schemas.openxmlformats.org/drawingml/2006/table">
            <a:tbl>
              <a:tblPr>
                <a:noFill/>
                <a:tableStyleId>{4DAF208C-C660-4969-88A0-502A9EA5D965}</a:tableStyleId>
              </a:tblPr>
              <a:tblGrid>
                <a:gridCol w="1215150"/>
                <a:gridCol w="1215150"/>
                <a:gridCol w="1215150"/>
                <a:gridCol w="1215150"/>
                <a:gridCol w="1215150"/>
              </a:tblGrid>
              <a:tr h="49177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accent6">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t/>
                      </a:r>
                      <a:endParaRPr/>
                    </a:p>
                  </a:txBody>
                  <a:tcPr marT="91425" marB="91425" marR="91425" marL="91425">
                    <a:lnL cap="flat" cmpd="sng" w="19050">
                      <a:solidFill>
                        <a:schemeClr val="accent6">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accent6">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02</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96550">
                <a:tc>
                  <a:txBody>
                    <a:bodyPr/>
                    <a:lstStyle/>
                    <a:p>
                      <a:pPr indent="0" lvl="0" marL="0" rtl="0" algn="l">
                        <a:spcBef>
                          <a:spcPts val="0"/>
                        </a:spcBef>
                        <a:spcAft>
                          <a:spcPts val="0"/>
                        </a:spcAft>
                        <a:buNone/>
                      </a:pPr>
                      <a:r>
                        <a:rPr lang="en" sz="1200">
                          <a:solidFill>
                            <a:schemeClr val="dk1"/>
                          </a:solidFill>
                          <a:latin typeface="Oswald"/>
                          <a:ea typeface="Oswald"/>
                          <a:cs typeface="Oswald"/>
                          <a:sym typeface="Oswald"/>
                        </a:rPr>
                        <a:t>COMPETITOR 03</a:t>
                      </a: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grpSp>
        <p:nvGrpSpPr>
          <p:cNvPr id="1122" name="Google Shape;1122;p47"/>
          <p:cNvGrpSpPr/>
          <p:nvPr/>
        </p:nvGrpSpPr>
        <p:grpSpPr>
          <a:xfrm>
            <a:off x="6854939" y="1360025"/>
            <a:ext cx="358199" cy="359154"/>
            <a:chOff x="-48633950" y="1972600"/>
            <a:chExt cx="300100" cy="300900"/>
          </a:xfrm>
        </p:grpSpPr>
        <p:sp>
          <p:nvSpPr>
            <p:cNvPr id="1123" name="Google Shape;1123;p47"/>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7"/>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7"/>
          <p:cNvGrpSpPr/>
          <p:nvPr/>
        </p:nvGrpSpPr>
        <p:grpSpPr>
          <a:xfrm>
            <a:off x="5593356" y="1360488"/>
            <a:ext cx="361004" cy="358229"/>
            <a:chOff x="-48266125" y="1973375"/>
            <a:chExt cx="302450" cy="300125"/>
          </a:xfrm>
        </p:grpSpPr>
        <p:sp>
          <p:nvSpPr>
            <p:cNvPr id="1126" name="Google Shape;1126;p47"/>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7"/>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7"/>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7"/>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7"/>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7"/>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 name="Google Shape;1132;p47"/>
          <p:cNvSpPr/>
          <p:nvPr/>
        </p:nvSpPr>
        <p:spPr>
          <a:xfrm>
            <a:off x="3194309" y="1360503"/>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 name="Google Shape;1133;p47"/>
          <p:cNvGrpSpPr/>
          <p:nvPr/>
        </p:nvGrpSpPr>
        <p:grpSpPr>
          <a:xfrm>
            <a:off x="4457065" y="1360040"/>
            <a:ext cx="230365" cy="359124"/>
            <a:chOff x="-47842400" y="2342000"/>
            <a:chExt cx="193000" cy="300875"/>
          </a:xfrm>
        </p:grpSpPr>
        <p:sp>
          <p:nvSpPr>
            <p:cNvPr id="1134" name="Google Shape;1134;p47"/>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7"/>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7"/>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7"/>
          <p:cNvGrpSpPr/>
          <p:nvPr/>
        </p:nvGrpSpPr>
        <p:grpSpPr>
          <a:xfrm>
            <a:off x="3219769" y="2343040"/>
            <a:ext cx="308234" cy="308234"/>
            <a:chOff x="1487200" y="4993750"/>
            <a:chExt cx="483125" cy="483125"/>
          </a:xfrm>
        </p:grpSpPr>
        <p:sp>
          <p:nvSpPr>
            <p:cNvPr id="1138" name="Google Shape;1138;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39" name="Google Shape;1139;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40" name="Google Shape;1140;p47"/>
          <p:cNvGrpSpPr/>
          <p:nvPr/>
        </p:nvGrpSpPr>
        <p:grpSpPr>
          <a:xfrm>
            <a:off x="3219769" y="2835365"/>
            <a:ext cx="308234" cy="308234"/>
            <a:chOff x="2081650" y="4993750"/>
            <a:chExt cx="483125" cy="483125"/>
          </a:xfrm>
        </p:grpSpPr>
        <p:sp>
          <p:nvSpPr>
            <p:cNvPr id="1141" name="Google Shape;1141;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42" name="Google Shape;1142;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43" name="Google Shape;1143;p47"/>
          <p:cNvGrpSpPr/>
          <p:nvPr/>
        </p:nvGrpSpPr>
        <p:grpSpPr>
          <a:xfrm>
            <a:off x="3219769" y="3327690"/>
            <a:ext cx="308234" cy="308234"/>
            <a:chOff x="1487200" y="4993750"/>
            <a:chExt cx="483125" cy="483125"/>
          </a:xfrm>
        </p:grpSpPr>
        <p:sp>
          <p:nvSpPr>
            <p:cNvPr id="1144" name="Google Shape;1144;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45" name="Google Shape;1145;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46" name="Google Shape;1146;p47"/>
          <p:cNvGrpSpPr/>
          <p:nvPr/>
        </p:nvGrpSpPr>
        <p:grpSpPr>
          <a:xfrm>
            <a:off x="3219769" y="3820015"/>
            <a:ext cx="308234" cy="308234"/>
            <a:chOff x="2081650" y="4993750"/>
            <a:chExt cx="483125" cy="483125"/>
          </a:xfrm>
        </p:grpSpPr>
        <p:sp>
          <p:nvSpPr>
            <p:cNvPr id="1147" name="Google Shape;1147;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48" name="Google Shape;1148;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49" name="Google Shape;1149;p47"/>
          <p:cNvGrpSpPr/>
          <p:nvPr/>
        </p:nvGrpSpPr>
        <p:grpSpPr>
          <a:xfrm>
            <a:off x="6879921" y="2343040"/>
            <a:ext cx="308234" cy="308234"/>
            <a:chOff x="1487200" y="4993750"/>
            <a:chExt cx="483125" cy="483125"/>
          </a:xfrm>
        </p:grpSpPr>
        <p:sp>
          <p:nvSpPr>
            <p:cNvPr id="1150" name="Google Shape;1150;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51" name="Google Shape;1151;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52" name="Google Shape;1152;p47"/>
          <p:cNvGrpSpPr/>
          <p:nvPr/>
        </p:nvGrpSpPr>
        <p:grpSpPr>
          <a:xfrm>
            <a:off x="6879921" y="2835365"/>
            <a:ext cx="308234" cy="308234"/>
            <a:chOff x="2081650" y="4993750"/>
            <a:chExt cx="483125" cy="483125"/>
          </a:xfrm>
        </p:grpSpPr>
        <p:sp>
          <p:nvSpPr>
            <p:cNvPr id="1153" name="Google Shape;1153;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54" name="Google Shape;1154;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55" name="Google Shape;1155;p47"/>
          <p:cNvGrpSpPr/>
          <p:nvPr/>
        </p:nvGrpSpPr>
        <p:grpSpPr>
          <a:xfrm>
            <a:off x="6879921" y="3327690"/>
            <a:ext cx="308234" cy="308234"/>
            <a:chOff x="1487200" y="4993750"/>
            <a:chExt cx="483125" cy="483125"/>
          </a:xfrm>
        </p:grpSpPr>
        <p:sp>
          <p:nvSpPr>
            <p:cNvPr id="1156" name="Google Shape;1156;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57" name="Google Shape;1157;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58" name="Google Shape;1158;p47"/>
          <p:cNvGrpSpPr/>
          <p:nvPr/>
        </p:nvGrpSpPr>
        <p:grpSpPr>
          <a:xfrm>
            <a:off x="6879921" y="3820015"/>
            <a:ext cx="308234" cy="308234"/>
            <a:chOff x="2081650" y="4993750"/>
            <a:chExt cx="483125" cy="483125"/>
          </a:xfrm>
        </p:grpSpPr>
        <p:sp>
          <p:nvSpPr>
            <p:cNvPr id="1159" name="Google Shape;1159;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0" name="Google Shape;1160;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1" name="Google Shape;1161;p47"/>
          <p:cNvGrpSpPr/>
          <p:nvPr/>
        </p:nvGrpSpPr>
        <p:grpSpPr>
          <a:xfrm>
            <a:off x="4418130" y="2343040"/>
            <a:ext cx="308234" cy="308234"/>
            <a:chOff x="2081650" y="4993750"/>
            <a:chExt cx="483125" cy="483125"/>
          </a:xfrm>
        </p:grpSpPr>
        <p:sp>
          <p:nvSpPr>
            <p:cNvPr id="1162" name="Google Shape;1162;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3" name="Google Shape;1163;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4" name="Google Shape;1164;p47"/>
          <p:cNvGrpSpPr/>
          <p:nvPr/>
        </p:nvGrpSpPr>
        <p:grpSpPr>
          <a:xfrm>
            <a:off x="4418130" y="2835365"/>
            <a:ext cx="308234" cy="308234"/>
            <a:chOff x="2081650" y="4993750"/>
            <a:chExt cx="483125" cy="483125"/>
          </a:xfrm>
        </p:grpSpPr>
        <p:sp>
          <p:nvSpPr>
            <p:cNvPr id="1165" name="Google Shape;1165;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6" name="Google Shape;1166;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67" name="Google Shape;1167;p47"/>
          <p:cNvGrpSpPr/>
          <p:nvPr/>
        </p:nvGrpSpPr>
        <p:grpSpPr>
          <a:xfrm>
            <a:off x="4418130" y="3820015"/>
            <a:ext cx="308234" cy="308234"/>
            <a:chOff x="2081650" y="4993750"/>
            <a:chExt cx="483125" cy="483125"/>
          </a:xfrm>
        </p:grpSpPr>
        <p:sp>
          <p:nvSpPr>
            <p:cNvPr id="1168" name="Google Shape;1168;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69" name="Google Shape;1169;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0" name="Google Shape;1170;p47"/>
          <p:cNvGrpSpPr/>
          <p:nvPr/>
        </p:nvGrpSpPr>
        <p:grpSpPr>
          <a:xfrm>
            <a:off x="5619741" y="3327690"/>
            <a:ext cx="308234" cy="308234"/>
            <a:chOff x="2081650" y="4993750"/>
            <a:chExt cx="483125" cy="483125"/>
          </a:xfrm>
        </p:grpSpPr>
        <p:sp>
          <p:nvSpPr>
            <p:cNvPr id="1171" name="Google Shape;1171;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2" name="Google Shape;1172;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3" name="Google Shape;1173;p47"/>
          <p:cNvGrpSpPr/>
          <p:nvPr/>
        </p:nvGrpSpPr>
        <p:grpSpPr>
          <a:xfrm>
            <a:off x="5619741" y="2343040"/>
            <a:ext cx="308234" cy="308234"/>
            <a:chOff x="2081650" y="4993750"/>
            <a:chExt cx="483125" cy="483125"/>
          </a:xfrm>
        </p:grpSpPr>
        <p:sp>
          <p:nvSpPr>
            <p:cNvPr id="1174" name="Google Shape;1174;p47"/>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5" name="Google Shape;1175;p47"/>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6" name="Google Shape;1176;p47"/>
          <p:cNvGrpSpPr/>
          <p:nvPr/>
        </p:nvGrpSpPr>
        <p:grpSpPr>
          <a:xfrm>
            <a:off x="4418130" y="3327690"/>
            <a:ext cx="308234" cy="308234"/>
            <a:chOff x="1487200" y="4993750"/>
            <a:chExt cx="483125" cy="483125"/>
          </a:xfrm>
        </p:grpSpPr>
        <p:sp>
          <p:nvSpPr>
            <p:cNvPr id="1177" name="Google Shape;1177;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78" name="Google Shape;1178;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79" name="Google Shape;1179;p47"/>
          <p:cNvGrpSpPr/>
          <p:nvPr/>
        </p:nvGrpSpPr>
        <p:grpSpPr>
          <a:xfrm>
            <a:off x="5619741" y="2835365"/>
            <a:ext cx="308234" cy="308234"/>
            <a:chOff x="1487200" y="4993750"/>
            <a:chExt cx="483125" cy="483125"/>
          </a:xfrm>
        </p:grpSpPr>
        <p:sp>
          <p:nvSpPr>
            <p:cNvPr id="1180" name="Google Shape;1180;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1" name="Google Shape;1181;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182" name="Google Shape;1182;p47"/>
          <p:cNvGrpSpPr/>
          <p:nvPr/>
        </p:nvGrpSpPr>
        <p:grpSpPr>
          <a:xfrm>
            <a:off x="5619741" y="3820015"/>
            <a:ext cx="308234" cy="308234"/>
            <a:chOff x="1487200" y="4993750"/>
            <a:chExt cx="483125" cy="483125"/>
          </a:xfrm>
        </p:grpSpPr>
        <p:sp>
          <p:nvSpPr>
            <p:cNvPr id="1183" name="Google Shape;1183;p47"/>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184" name="Google Shape;1184;p47"/>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188" name="Shape 1188"/>
        <p:cNvGrpSpPr/>
        <p:nvPr/>
      </p:nvGrpSpPr>
      <p:grpSpPr>
        <a:xfrm>
          <a:off x="0" y="0"/>
          <a:ext cx="0" cy="0"/>
          <a:chOff x="0" y="0"/>
          <a:chExt cx="0" cy="0"/>
        </a:xfrm>
      </p:grpSpPr>
      <p:sp>
        <p:nvSpPr>
          <p:cNvPr id="1189" name="Google Shape;1189;p48"/>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190" name="Google Shape;1190;p48"/>
          <p:cNvSpPr txBox="1"/>
          <p:nvPr>
            <p:ph idx="2" type="title"/>
          </p:nvPr>
        </p:nvSpPr>
        <p:spPr>
          <a:xfrm>
            <a:off x="3216900" y="2744525"/>
            <a:ext cx="2622000" cy="88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rect b="b" l="l" r="r" t="t"/>
              <a:pathLst>
                <a:path extrusionOk="0" h="71765" w="163101">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5612559" y="2571742"/>
              <a:ext cx="2663066" cy="463157"/>
            </a:xfrm>
            <a:custGeom>
              <a:rect b="b" l="l" r="r" t="t"/>
              <a:pathLst>
                <a:path extrusionOk="0" h="26097" w="150053">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6075698" y="1413895"/>
              <a:ext cx="2663066" cy="2894635"/>
            </a:xfrm>
            <a:custGeom>
              <a:rect b="b" l="l" r="r" t="t"/>
              <a:pathLst>
                <a:path extrusionOk="0" h="163101" w="150053">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6075698" y="1066541"/>
              <a:ext cx="1796420" cy="463157"/>
            </a:xfrm>
            <a:custGeom>
              <a:rect b="b" l="l" r="r" t="t"/>
              <a:pathLst>
                <a:path extrusionOk="0" h="26097" w="101221">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8044038" y="1182326"/>
              <a:ext cx="694726" cy="694726"/>
            </a:xfrm>
            <a:custGeom>
              <a:rect b="b" l="l" r="r" t="t"/>
              <a:pathLst>
                <a:path extrusionOk="0" h="39145" w="39145">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7696684" y="834972"/>
              <a:ext cx="1389434" cy="1389434"/>
            </a:xfrm>
            <a:custGeom>
              <a:rect b="b" l="l" r="r" t="t"/>
              <a:pathLst>
                <a:path extrusionOk="0" h="78289" w="78289">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624937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6712514"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6480945" y="1240218"/>
              <a:ext cx="115802" cy="115802"/>
            </a:xfrm>
            <a:custGeom>
              <a:rect b="b" l="l" r="r" t="t"/>
              <a:pathLst>
                <a:path extrusionOk="0" h="6525" w="6525">
                  <a:moveTo>
                    <a:pt x="1" y="1"/>
                  </a:moveTo>
                  <a:lnTo>
                    <a:pt x="1" y="6525"/>
                  </a:lnTo>
                  <a:lnTo>
                    <a:pt x="6525" y="6525"/>
                  </a:lnTo>
                  <a:lnTo>
                    <a:pt x="652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7986146" y="1124433"/>
              <a:ext cx="810511" cy="810511"/>
            </a:xfrm>
            <a:custGeom>
              <a:rect b="b" l="l" r="r" t="t"/>
              <a:pathLst>
                <a:path extrusionOk="0" h="45669" w="45669">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6249375"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6017806"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5786237" y="2745419"/>
              <a:ext cx="115802" cy="115802"/>
            </a:xfrm>
            <a:custGeom>
              <a:rect b="b" l="l" r="r" t="t"/>
              <a:pathLst>
                <a:path extrusionOk="0" h="6525" w="6525">
                  <a:moveTo>
                    <a:pt x="1" y="1"/>
                  </a:moveTo>
                  <a:lnTo>
                    <a:pt x="1" y="6524"/>
                  </a:lnTo>
                  <a:lnTo>
                    <a:pt x="6525" y="6524"/>
                  </a:lnTo>
                  <a:lnTo>
                    <a:pt x="6525"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6210597" y="1714946"/>
              <a:ext cx="362990" cy="439996"/>
            </a:xfrm>
            <a:custGeom>
              <a:rect b="b" l="l" r="r" t="t"/>
              <a:pathLst>
                <a:path extrusionOk="0" h="24792" w="20453">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7719844" y="2178085"/>
              <a:ext cx="362990" cy="439996"/>
            </a:xfrm>
            <a:custGeom>
              <a:rect b="b" l="l" r="r" t="t"/>
              <a:pathLst>
                <a:path extrusionOk="0" h="24792" w="20453">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6712514" y="1703357"/>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6712514" y="193492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6712514" y="2166496"/>
              <a:ext cx="810511" cy="115802"/>
            </a:xfrm>
            <a:custGeom>
              <a:rect b="b" l="l" r="r" t="t"/>
              <a:pathLst>
                <a:path extrusionOk="0" h="6525" w="45669">
                  <a:moveTo>
                    <a:pt x="1" y="1"/>
                  </a:moveTo>
                  <a:lnTo>
                    <a:pt x="1" y="6525"/>
                  </a:lnTo>
                  <a:lnTo>
                    <a:pt x="45669" y="6525"/>
                  </a:lnTo>
                  <a:lnTo>
                    <a:pt x="45669"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6712514" y="2398065"/>
              <a:ext cx="578941" cy="115802"/>
            </a:xfrm>
            <a:custGeom>
              <a:rect b="b" l="l" r="r" t="t"/>
              <a:pathLst>
                <a:path extrusionOk="0" h="6525" w="32621">
                  <a:moveTo>
                    <a:pt x="1" y="1"/>
                  </a:moveTo>
                  <a:lnTo>
                    <a:pt x="1" y="6525"/>
                  </a:lnTo>
                  <a:lnTo>
                    <a:pt x="32621" y="6525"/>
                  </a:lnTo>
                  <a:lnTo>
                    <a:pt x="32621"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7407222" y="2398065"/>
              <a:ext cx="115802" cy="115802"/>
            </a:xfrm>
            <a:custGeom>
              <a:rect b="b" l="l" r="r" t="t"/>
              <a:pathLst>
                <a:path extrusionOk="0" h="6525" w="6525">
                  <a:moveTo>
                    <a:pt x="1" y="1"/>
                  </a:moveTo>
                  <a:lnTo>
                    <a:pt x="1" y="6525"/>
                  </a:lnTo>
                  <a:lnTo>
                    <a:pt x="6525" y="6525"/>
                  </a:lnTo>
                  <a:lnTo>
                    <a:pt x="6525" y="1"/>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7138596" y="3337653"/>
              <a:ext cx="474746" cy="668087"/>
            </a:xfrm>
            <a:custGeom>
              <a:rect b="b" l="l" r="r" t="t"/>
              <a:pathLst>
                <a:path extrusionOk="0" h="37644" w="2675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6274861" y="3337653"/>
              <a:ext cx="474728" cy="668087"/>
            </a:xfrm>
            <a:custGeom>
              <a:rect b="b" l="l" r="r" t="t"/>
              <a:pathLst>
                <a:path extrusionOk="0" h="37644" w="26749">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6771560" y="3194662"/>
              <a:ext cx="343325" cy="954088"/>
            </a:xfrm>
            <a:custGeom>
              <a:rect b="b" l="l" r="r" t="t"/>
              <a:pathLst>
                <a:path extrusionOk="0" h="53759" w="19345">
                  <a:moveTo>
                    <a:pt x="13016" y="1"/>
                  </a:moveTo>
                  <a:lnTo>
                    <a:pt x="1" y="52160"/>
                  </a:lnTo>
                  <a:lnTo>
                    <a:pt x="6329" y="53758"/>
                  </a:lnTo>
                  <a:lnTo>
                    <a:pt x="19345" y="1566"/>
                  </a:lnTo>
                  <a:lnTo>
                    <a:pt x="13016" y="1"/>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5786237" y="367169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5786237" y="3208558"/>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5786237" y="3440127"/>
              <a:ext cx="115802" cy="115802"/>
            </a:xfrm>
            <a:custGeom>
              <a:rect b="b" l="l" r="r" t="t"/>
              <a:pathLst>
                <a:path extrusionOk="0" h="6525" w="6525">
                  <a:moveTo>
                    <a:pt x="1" y="0"/>
                  </a:moveTo>
                  <a:lnTo>
                    <a:pt x="1" y="6524"/>
                  </a:lnTo>
                  <a:lnTo>
                    <a:pt x="6525" y="6524"/>
                  </a:lnTo>
                  <a:lnTo>
                    <a:pt x="6525"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7986146" y="401905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7986146" y="3555912"/>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7986146" y="3787481"/>
              <a:ext cx="115802" cy="115802"/>
            </a:xfrm>
            <a:custGeom>
              <a:rect b="b" l="l" r="r" t="t"/>
              <a:pathLst>
                <a:path extrusionOk="0" h="6525" w="6525">
                  <a:moveTo>
                    <a:pt x="0" y="0"/>
                  </a:moveTo>
                  <a:lnTo>
                    <a:pt x="0" y="6524"/>
                  </a:lnTo>
                  <a:lnTo>
                    <a:pt x="6524" y="6524"/>
                  </a:lnTo>
                  <a:lnTo>
                    <a:pt x="6524" y="0"/>
                  </a:lnTo>
                  <a:close/>
                </a:path>
              </a:pathLst>
            </a:custGeom>
            <a:solidFill>
              <a:srgbClr val="9275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8449284" y="378748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8449284" y="4019051"/>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8449284" y="3555912"/>
              <a:ext cx="115802" cy="115802"/>
            </a:xfrm>
            <a:custGeom>
              <a:rect b="b" l="l" r="r" t="t"/>
              <a:pathLst>
                <a:path extrusionOk="0" h="6525" w="6525">
                  <a:moveTo>
                    <a:pt x="0" y="0"/>
                  </a:moveTo>
                  <a:lnTo>
                    <a:pt x="0" y="6524"/>
                  </a:lnTo>
                  <a:lnTo>
                    <a:pt x="6524" y="6524"/>
                  </a:lnTo>
                  <a:lnTo>
                    <a:pt x="6524" y="0"/>
                  </a:lnTo>
                  <a:close/>
                </a:path>
              </a:pathLst>
            </a:custGeom>
            <a:solidFill>
              <a:srgbClr val="4F5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34" name="Shape 1234"/>
        <p:cNvGrpSpPr/>
        <p:nvPr/>
      </p:nvGrpSpPr>
      <p:grpSpPr>
        <a:xfrm>
          <a:off x="0" y="0"/>
          <a:ext cx="0" cy="0"/>
          <a:chOff x="0" y="0"/>
          <a:chExt cx="0" cy="0"/>
        </a:xfrm>
      </p:grpSpPr>
      <p:sp>
        <p:nvSpPr>
          <p:cNvPr id="1235" name="Google Shape;1235;p49"/>
          <p:cNvSpPr txBox="1"/>
          <p:nvPr>
            <p:ph idx="1" type="subTitle"/>
          </p:nvPr>
        </p:nvSpPr>
        <p:spPr>
          <a:xfrm>
            <a:off x="1842250" y="1618793"/>
            <a:ext cx="16827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1236" name="Google Shape;1236;p49"/>
          <p:cNvSpPr txBox="1"/>
          <p:nvPr>
            <p:ph idx="7" type="subTitle"/>
          </p:nvPr>
        </p:nvSpPr>
        <p:spPr>
          <a:xfrm>
            <a:off x="5618957" y="1618793"/>
            <a:ext cx="16824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37" name="Google Shape;1237;p49"/>
          <p:cNvSpPr txBox="1"/>
          <p:nvPr>
            <p:ph idx="2" type="subTitle"/>
          </p:nvPr>
        </p:nvSpPr>
        <p:spPr>
          <a:xfrm>
            <a:off x="1417550" y="1918700"/>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a:t>
            </a:r>
            <a:endParaRPr/>
          </a:p>
        </p:txBody>
      </p:sp>
      <p:sp>
        <p:nvSpPr>
          <p:cNvPr id="1238" name="Google Shape;1238;p49"/>
          <p:cNvSpPr txBox="1"/>
          <p:nvPr>
            <p:ph idx="3" type="subTitle"/>
          </p:nvPr>
        </p:nvSpPr>
        <p:spPr>
          <a:xfrm>
            <a:off x="1842594" y="2942429"/>
            <a:ext cx="16824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1239" name="Google Shape;1239;p49"/>
          <p:cNvSpPr txBox="1"/>
          <p:nvPr>
            <p:ph idx="4" type="subTitle"/>
          </p:nvPr>
        </p:nvSpPr>
        <p:spPr>
          <a:xfrm>
            <a:off x="1417574" y="3242325"/>
            <a:ext cx="2107500" cy="812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It is the ringed planet. It is composed of </a:t>
            </a:r>
            <a:r>
              <a:rPr lang="en"/>
              <a:t>h</a:t>
            </a:r>
            <a:r>
              <a:rPr lang="en"/>
              <a:t>ydrogen and helium</a:t>
            </a:r>
            <a:endParaRPr/>
          </a:p>
        </p:txBody>
      </p:sp>
      <p:sp>
        <p:nvSpPr>
          <p:cNvPr id="1240" name="Google Shape;1240;p49"/>
          <p:cNvSpPr txBox="1"/>
          <p:nvPr>
            <p:ph idx="5" type="subTitle"/>
          </p:nvPr>
        </p:nvSpPr>
        <p:spPr>
          <a:xfrm>
            <a:off x="5618913" y="2942429"/>
            <a:ext cx="16824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241" name="Google Shape;1241;p49"/>
          <p:cNvSpPr txBox="1"/>
          <p:nvPr>
            <p:ph idx="6" type="subTitle"/>
          </p:nvPr>
        </p:nvSpPr>
        <p:spPr>
          <a:xfrm>
            <a:off x="5618975" y="3242325"/>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a:t>
            </a:r>
            <a:endParaRPr/>
          </a:p>
        </p:txBody>
      </p:sp>
      <p:sp>
        <p:nvSpPr>
          <p:cNvPr id="1242" name="Google Shape;1242;p49"/>
          <p:cNvSpPr txBox="1"/>
          <p:nvPr>
            <p:ph idx="8" type="subTitle"/>
          </p:nvPr>
        </p:nvSpPr>
        <p:spPr>
          <a:xfrm>
            <a:off x="5619026" y="1918700"/>
            <a:ext cx="2107500" cy="81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fourth-largest planet in the Solar System</a:t>
            </a:r>
            <a:endParaRPr/>
          </a:p>
        </p:txBody>
      </p:sp>
      <p:sp>
        <p:nvSpPr>
          <p:cNvPr id="1243" name="Google Shape;1243;p4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SERVICES</a:t>
            </a:r>
            <a:endParaRPr/>
          </a:p>
        </p:txBody>
      </p:sp>
      <p:sp>
        <p:nvSpPr>
          <p:cNvPr id="1244" name="Google Shape;1244;p49"/>
          <p:cNvSpPr/>
          <p:nvPr/>
        </p:nvSpPr>
        <p:spPr>
          <a:xfrm>
            <a:off x="3672333" y="1611267"/>
            <a:ext cx="406871" cy="404753"/>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a:off x="3673922" y="2935449"/>
            <a:ext cx="403694" cy="403659"/>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9"/>
          <p:cNvSpPr/>
          <p:nvPr/>
        </p:nvSpPr>
        <p:spPr>
          <a:xfrm>
            <a:off x="5058199" y="2935449"/>
            <a:ext cx="410151" cy="403659"/>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 name="Google Shape;1247;p49"/>
          <p:cNvGrpSpPr/>
          <p:nvPr/>
        </p:nvGrpSpPr>
        <p:grpSpPr>
          <a:xfrm>
            <a:off x="5064520" y="1614901"/>
            <a:ext cx="397509" cy="397484"/>
            <a:chOff x="-1700225" y="2768875"/>
            <a:chExt cx="291450" cy="292225"/>
          </a:xfrm>
        </p:grpSpPr>
        <p:sp>
          <p:nvSpPr>
            <p:cNvPr id="1248" name="Google Shape;1248;p49"/>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9"/>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9"/>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9"/>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9"/>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9"/>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57" name="Shape 1257"/>
        <p:cNvGrpSpPr/>
        <p:nvPr/>
      </p:nvGrpSpPr>
      <p:grpSpPr>
        <a:xfrm>
          <a:off x="0" y="0"/>
          <a:ext cx="0" cy="0"/>
          <a:chOff x="0" y="0"/>
          <a:chExt cx="0" cy="0"/>
        </a:xfrm>
      </p:grpSpPr>
      <p:sp>
        <p:nvSpPr>
          <p:cNvPr id="1258" name="Google Shape;1258;p50"/>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cap="flat" cmpd="sng" w="28575">
            <a:solidFill>
              <a:schemeClr val="dk1"/>
            </a:solidFill>
            <a:prstDash val="solid"/>
            <a:round/>
            <a:headEnd len="med" w="med" type="none"/>
            <a:tailEnd len="med" w="med" type="none"/>
          </a:ln>
        </p:spPr>
      </p:cxnSp>
      <p:sp>
        <p:nvSpPr>
          <p:cNvPr id="1260" name="Google Shape;1260;p50"/>
          <p:cNvSpPr txBox="1"/>
          <p:nvPr/>
        </p:nvSpPr>
        <p:spPr>
          <a:xfrm>
            <a:off x="917250" y="3034725"/>
            <a:ext cx="1323000" cy="36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a:t>
            </a:r>
            <a:r>
              <a:rPr lang="en">
                <a:solidFill>
                  <a:schemeClr val="dk1"/>
                </a:solidFill>
                <a:latin typeface="Roboto"/>
                <a:ea typeface="Roboto"/>
                <a:cs typeface="Roboto"/>
                <a:sym typeface="Roboto"/>
              </a:rPr>
              <a:t>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It's</a:t>
            </a:r>
            <a:r>
              <a:rPr lang="en">
                <a:solidFill>
                  <a:schemeClr val="dk1"/>
                </a:solidFill>
                <a:latin typeface="Roboto"/>
                <a:ea typeface="Roboto"/>
                <a:cs typeface="Roboto"/>
                <a:sym typeface="Roboto"/>
              </a:rPr>
              <a:t>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78" name="Shape 1278"/>
        <p:cNvGrpSpPr/>
        <p:nvPr/>
      </p:nvGrpSpPr>
      <p:grpSpPr>
        <a:xfrm>
          <a:off x="0" y="0"/>
          <a:ext cx="0" cy="0"/>
          <a:chOff x="0" y="0"/>
          <a:chExt cx="0" cy="0"/>
        </a:xfrm>
      </p:grpSpPr>
      <p:sp>
        <p:nvSpPr>
          <p:cNvPr id="1279" name="Google Shape;1279;p5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PLANS</a:t>
            </a:r>
            <a:endParaRPr/>
          </a:p>
        </p:txBody>
      </p:sp>
      <p:graphicFrame>
        <p:nvGraphicFramePr>
          <p:cNvPr id="1280" name="Google Shape;1280;p51"/>
          <p:cNvGraphicFramePr/>
          <p:nvPr/>
        </p:nvGraphicFramePr>
        <p:xfrm>
          <a:off x="952500" y="1942300"/>
          <a:ext cx="3000000" cy="3000000"/>
        </p:xfrm>
        <a:graphic>
          <a:graphicData uri="http://schemas.openxmlformats.org/drawingml/2006/table">
            <a:tbl>
              <a:tblPr>
                <a:noFill/>
                <a:tableStyleId>{4DAF208C-C660-4969-88A0-502A9EA5D965}</a:tableStyleId>
              </a:tblPr>
              <a:tblGrid>
                <a:gridCol w="2413000"/>
                <a:gridCol w="2413000"/>
                <a:gridCol w="2413000"/>
              </a:tblGrid>
              <a:tr h="420450">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616975">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52925">
                <a:tc>
                  <a:txBody>
                    <a:bodyPr/>
                    <a:lstStyle/>
                    <a:p>
                      <a:pPr indent="0" lvl="0" marL="0" rtl="0" algn="ctr">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a:t>
                      </a: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C8AEF8">
                        <a:alpha val="56420"/>
                      </a:srgbClr>
                    </a:solidFill>
                  </a:tcPr>
                </a:tc>
                <a:tc>
                  <a:txBody>
                    <a:bodyPr/>
                    <a:lstStyle/>
                    <a:p>
                      <a:pPr indent="0" lvl="0" marL="0" rtl="0" algn="ctr">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878FFF">
                        <a:alpha val="54750"/>
                      </a:srgbClr>
                    </a:solidFill>
                  </a:tcPr>
                </a:tc>
                <a:tc>
                  <a:txBody>
                    <a:bodyPr/>
                    <a:lstStyle/>
                    <a:p>
                      <a:pPr indent="0" lvl="0" marL="0" marR="0" rtl="0" algn="ctr">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rgbClr val="9154F8">
                        <a:alpha val="50840"/>
                      </a:srgbClr>
                    </a:solidFill>
                  </a:tcPr>
                </a:tc>
              </a:tr>
            </a:tbl>
          </a:graphicData>
        </a:graphic>
      </p:graphicFrame>
      <p:grpSp>
        <p:nvGrpSpPr>
          <p:cNvPr id="1281" name="Google Shape;1281;p51"/>
          <p:cNvGrpSpPr/>
          <p:nvPr/>
        </p:nvGrpSpPr>
        <p:grpSpPr>
          <a:xfrm>
            <a:off x="10056118" y="1406918"/>
            <a:ext cx="402601" cy="405816"/>
            <a:chOff x="2588518" y="1521218"/>
            <a:chExt cx="402601" cy="405816"/>
          </a:xfrm>
        </p:grpSpPr>
        <p:sp>
          <p:nvSpPr>
            <p:cNvPr id="1282" name="Google Shape;1282;p51"/>
            <p:cNvSpPr/>
            <p:nvPr/>
          </p:nvSpPr>
          <p:spPr>
            <a:xfrm>
              <a:off x="2611102" y="1655730"/>
              <a:ext cx="380017" cy="271304"/>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2588518" y="1521218"/>
              <a:ext cx="379983" cy="271509"/>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1"/>
            <p:cNvSpPr/>
            <p:nvPr/>
          </p:nvSpPr>
          <p:spPr>
            <a:xfrm>
              <a:off x="2658491" y="1593343"/>
              <a:ext cx="261567" cy="261567"/>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2776876" y="1664374"/>
              <a:ext cx="48480" cy="72156"/>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1"/>
          <p:cNvGrpSpPr/>
          <p:nvPr/>
        </p:nvGrpSpPr>
        <p:grpSpPr>
          <a:xfrm>
            <a:off x="10462581" y="2263633"/>
            <a:ext cx="397489" cy="397490"/>
            <a:chOff x="-49786250" y="2316650"/>
            <a:chExt cx="300900" cy="299450"/>
          </a:xfrm>
        </p:grpSpPr>
        <p:sp>
          <p:nvSpPr>
            <p:cNvPr id="1287" name="Google Shape;1287;p51"/>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1"/>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1"/>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1"/>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297"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fmla="val 16667"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1731413" y="3714075"/>
            <a:ext cx="1399800" cy="449700"/>
          </a:xfrm>
          <a:prstGeom prst="round2DiagRect">
            <a:avLst>
              <a:gd fmla="val 16667"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2"/>
          <p:cNvSpPr/>
          <p:nvPr/>
        </p:nvSpPr>
        <p:spPr>
          <a:xfrm>
            <a:off x="1731413" y="1546463"/>
            <a:ext cx="1399800" cy="449700"/>
          </a:xfrm>
          <a:prstGeom prst="round2DiagRect">
            <a:avLst>
              <a:gd fmla="val 16667"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1731413" y="2991538"/>
            <a:ext cx="1399800" cy="449700"/>
          </a:xfrm>
          <a:prstGeom prst="round2DiagRect">
            <a:avLst>
              <a:gd fmla="val 16667"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AND DISTRIBUTION</a:t>
            </a:r>
            <a:endParaRPr/>
          </a:p>
        </p:txBody>
      </p:sp>
      <p:sp>
        <p:nvSpPr>
          <p:cNvPr id="1303" name="Google Shape;1303;p52"/>
          <p:cNvSpPr txBox="1"/>
          <p:nvPr>
            <p:ph idx="4294967295" type="subTitle"/>
          </p:nvPr>
        </p:nvSpPr>
        <p:spPr>
          <a:xfrm>
            <a:off x="1849862" y="1574125"/>
            <a:ext cx="1174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04" name="Google Shape;1304;p52"/>
          <p:cNvSpPr txBox="1"/>
          <p:nvPr>
            <p:ph idx="4294967295" type="subTitle"/>
          </p:nvPr>
        </p:nvSpPr>
        <p:spPr>
          <a:xfrm>
            <a:off x="1849862" y="2296642"/>
            <a:ext cx="1174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05" name="Google Shape;1305;p52"/>
          <p:cNvSpPr txBox="1"/>
          <p:nvPr>
            <p:ph idx="4294967295" type="subTitle"/>
          </p:nvPr>
        </p:nvSpPr>
        <p:spPr>
          <a:xfrm>
            <a:off x="1849862" y="3019158"/>
            <a:ext cx="1174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06" name="Google Shape;1306;p52"/>
          <p:cNvSpPr txBox="1"/>
          <p:nvPr>
            <p:ph idx="4294967295" type="subTitle"/>
          </p:nvPr>
        </p:nvSpPr>
        <p:spPr>
          <a:xfrm>
            <a:off x="1849862" y="3741675"/>
            <a:ext cx="11742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anchorCtr="0" anchor="ctr" bIns="91425" lIns="27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anchorCtr="0" anchor="ctr" bIns="91425" lIns="900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anchorCtr="0" anchor="ctr" bIns="91425" lIns="274300" spcFirstLastPara="1" rIns="274300" wrap="square" tIns="91425">
            <a:noAutofit/>
          </a:bodyPr>
          <a:lstStyle/>
          <a:p>
            <a:pPr indent="0" lvl="0" marL="0" marR="0" rtl="0" algn="l">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cap="flat" cmpd="sng" w="19050">
            <a:solidFill>
              <a:schemeClr val="accent1"/>
            </a:solidFill>
            <a:prstDash val="solid"/>
            <a:round/>
            <a:headEnd len="med" w="med" type="none"/>
            <a:tailEnd len="med" w="med" type="oval"/>
          </a:ln>
        </p:spPr>
      </p:cxnSp>
      <p:cxnSp>
        <p:nvCxnSpPr>
          <p:cNvPr id="1312" name="Google Shape;1312;p52"/>
          <p:cNvCxnSpPr/>
          <p:nvPr/>
        </p:nvCxnSpPr>
        <p:spPr>
          <a:xfrm>
            <a:off x="3282187" y="2491500"/>
            <a:ext cx="685800" cy="0"/>
          </a:xfrm>
          <a:prstGeom prst="straightConnector1">
            <a:avLst/>
          </a:prstGeom>
          <a:noFill/>
          <a:ln cap="flat" cmpd="sng" w="19050">
            <a:solidFill>
              <a:schemeClr val="accent2"/>
            </a:solidFill>
            <a:prstDash val="solid"/>
            <a:round/>
            <a:headEnd len="med" w="med" type="none"/>
            <a:tailEnd len="med" w="med" type="oval"/>
          </a:ln>
        </p:spPr>
      </p:cxnSp>
      <p:cxnSp>
        <p:nvCxnSpPr>
          <p:cNvPr id="1313" name="Google Shape;1313;p52"/>
          <p:cNvCxnSpPr/>
          <p:nvPr/>
        </p:nvCxnSpPr>
        <p:spPr>
          <a:xfrm>
            <a:off x="3282187" y="3214025"/>
            <a:ext cx="685800" cy="0"/>
          </a:xfrm>
          <a:prstGeom prst="straightConnector1">
            <a:avLst/>
          </a:prstGeom>
          <a:noFill/>
          <a:ln cap="flat" cmpd="sng" w="19050">
            <a:solidFill>
              <a:schemeClr val="accent3"/>
            </a:solidFill>
            <a:prstDash val="solid"/>
            <a:round/>
            <a:headEnd len="med" w="med" type="none"/>
            <a:tailEnd len="med" w="med" type="oval"/>
          </a:ln>
        </p:spPr>
      </p:cxnSp>
      <p:cxnSp>
        <p:nvCxnSpPr>
          <p:cNvPr id="1314" name="Google Shape;1314;p52"/>
          <p:cNvCxnSpPr/>
          <p:nvPr/>
        </p:nvCxnSpPr>
        <p:spPr>
          <a:xfrm>
            <a:off x="3282187" y="3936538"/>
            <a:ext cx="685800" cy="0"/>
          </a:xfrm>
          <a:prstGeom prst="straightConnector1">
            <a:avLst/>
          </a:prstGeom>
          <a:noFill/>
          <a:ln cap="flat" cmpd="sng" w="19050">
            <a:solidFill>
              <a:schemeClr val="accent4"/>
            </a:solidFill>
            <a:prstDash val="solid"/>
            <a:round/>
            <a:headEnd len="med" w="med" type="none"/>
            <a:tailEnd len="med" w="med" type="oval"/>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18" name="Shape 1318"/>
        <p:cNvGrpSpPr/>
        <p:nvPr/>
      </p:nvGrpSpPr>
      <p:grpSpPr>
        <a:xfrm>
          <a:off x="0" y="0"/>
          <a:ext cx="0" cy="0"/>
          <a:chOff x="0" y="0"/>
          <a:chExt cx="0" cy="0"/>
        </a:xfrm>
      </p:grpSpPr>
      <p:sp>
        <p:nvSpPr>
          <p:cNvPr id="1319" name="Google Shape;1319;p53"/>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ADVERTISING AND PROMOTION</a:t>
            </a:r>
            <a:endParaRPr/>
          </a:p>
        </p:txBody>
      </p:sp>
      <p:sp>
        <p:nvSpPr>
          <p:cNvPr id="1320" name="Google Shape;1320;p53"/>
          <p:cNvSpPr txBox="1"/>
          <p:nvPr>
            <p:ph idx="4294967295" type="subTitle"/>
          </p:nvPr>
        </p:nvSpPr>
        <p:spPr>
          <a:xfrm>
            <a:off x="1650075" y="1600425"/>
            <a:ext cx="120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21" name="Google Shape;1321;p53"/>
          <p:cNvSpPr txBox="1"/>
          <p:nvPr>
            <p:ph idx="4294967295" type="subTitle"/>
          </p:nvPr>
        </p:nvSpPr>
        <p:spPr>
          <a:xfrm>
            <a:off x="5557675" y="1683395"/>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22" name="Google Shape;1322;p53"/>
          <p:cNvSpPr txBox="1"/>
          <p:nvPr>
            <p:ph idx="4294967295" type="subTitle"/>
          </p:nvPr>
        </p:nvSpPr>
        <p:spPr>
          <a:xfrm>
            <a:off x="5557725" y="1966555"/>
            <a:ext cx="19362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the farthest planet from the Sun</a:t>
            </a:r>
            <a:endParaRPr/>
          </a:p>
          <a:p>
            <a:pPr indent="0" lvl="0" marL="0" rtl="0" algn="l">
              <a:spcBef>
                <a:spcPts val="1600"/>
              </a:spcBef>
              <a:spcAft>
                <a:spcPts val="1600"/>
              </a:spcAft>
              <a:buNone/>
            </a:pPr>
            <a:r>
              <a:t/>
            </a:r>
            <a:endParaRPr/>
          </a:p>
        </p:txBody>
      </p:sp>
      <p:sp>
        <p:nvSpPr>
          <p:cNvPr id="1323" name="Google Shape;1323;p53"/>
          <p:cNvSpPr txBox="1"/>
          <p:nvPr>
            <p:ph idx="4294967295" type="subTitle"/>
          </p:nvPr>
        </p:nvSpPr>
        <p:spPr>
          <a:xfrm>
            <a:off x="5557650" y="2606934"/>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24" name="Google Shape;1324;p53"/>
          <p:cNvSpPr txBox="1"/>
          <p:nvPr>
            <p:ph idx="4294967295" type="subTitle"/>
          </p:nvPr>
        </p:nvSpPr>
        <p:spPr>
          <a:xfrm>
            <a:off x="5557700" y="286284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 is the second planet from the Sun</a:t>
            </a:r>
            <a:endParaRPr/>
          </a:p>
        </p:txBody>
      </p:sp>
      <p:sp>
        <p:nvSpPr>
          <p:cNvPr id="1325" name="Google Shape;1325;p53"/>
          <p:cNvSpPr txBox="1"/>
          <p:nvPr>
            <p:ph idx="4294967295" type="subTitle"/>
          </p:nvPr>
        </p:nvSpPr>
        <p:spPr>
          <a:xfrm>
            <a:off x="5557650" y="3579357"/>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26" name="Google Shape;1326;p53"/>
          <p:cNvSpPr txBox="1"/>
          <p:nvPr>
            <p:ph idx="4294967295" type="subTitle"/>
          </p:nvPr>
        </p:nvSpPr>
        <p:spPr>
          <a:xfrm>
            <a:off x="5557700" y="3835250"/>
            <a:ext cx="19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I</a:t>
            </a:r>
            <a:r>
              <a:rPr lang="en"/>
              <a:t>t’s only a bit larger than the Moon</a:t>
            </a:r>
            <a:endParaRPr/>
          </a:p>
        </p:txBody>
      </p:sp>
      <p:sp>
        <p:nvSpPr>
          <p:cNvPr id="1327" name="Google Shape;1327;p53"/>
          <p:cNvSpPr txBox="1"/>
          <p:nvPr>
            <p:ph idx="4294967295" type="subTitle"/>
          </p:nvPr>
        </p:nvSpPr>
        <p:spPr>
          <a:xfrm>
            <a:off x="1650075" y="2549288"/>
            <a:ext cx="120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28" name="Google Shape;1328;p53"/>
          <p:cNvSpPr txBox="1"/>
          <p:nvPr>
            <p:ph idx="4294967295" type="subTitle"/>
          </p:nvPr>
        </p:nvSpPr>
        <p:spPr>
          <a:xfrm>
            <a:off x="1650075" y="3516750"/>
            <a:ext cx="1206900" cy="389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29" name="Google Shape;1329;p53"/>
          <p:cNvCxnSpPr/>
          <p:nvPr/>
        </p:nvCxnSpPr>
        <p:spPr>
          <a:xfrm>
            <a:off x="3237975" y="2739175"/>
            <a:ext cx="1452900" cy="0"/>
          </a:xfrm>
          <a:prstGeom prst="straightConnector1">
            <a:avLst/>
          </a:prstGeom>
          <a:noFill/>
          <a:ln cap="flat" cmpd="sng" w="19050">
            <a:solidFill>
              <a:schemeClr val="accent2"/>
            </a:solidFill>
            <a:prstDash val="solid"/>
            <a:round/>
            <a:headEnd len="med" w="med" type="oval"/>
            <a:tailEnd len="med" w="med" type="oval"/>
          </a:ln>
        </p:spPr>
      </p:cxnSp>
      <p:cxnSp>
        <p:nvCxnSpPr>
          <p:cNvPr id="1330" name="Google Shape;1330;p53"/>
          <p:cNvCxnSpPr/>
          <p:nvPr/>
        </p:nvCxnSpPr>
        <p:spPr>
          <a:xfrm>
            <a:off x="3237975" y="3759225"/>
            <a:ext cx="1452900" cy="0"/>
          </a:xfrm>
          <a:prstGeom prst="straightConnector1">
            <a:avLst/>
          </a:prstGeom>
          <a:noFill/>
          <a:ln cap="flat" cmpd="sng" w="19050">
            <a:solidFill>
              <a:schemeClr val="accent3"/>
            </a:solidFill>
            <a:prstDash val="solid"/>
            <a:round/>
            <a:headEnd len="med" w="med" type="oval"/>
            <a:tailEnd len="med" w="med" type="oval"/>
          </a:ln>
        </p:spPr>
      </p:cxnSp>
      <p:cxnSp>
        <p:nvCxnSpPr>
          <p:cNvPr id="1331" name="Google Shape;1331;p53"/>
          <p:cNvCxnSpPr/>
          <p:nvPr/>
        </p:nvCxnSpPr>
        <p:spPr>
          <a:xfrm>
            <a:off x="3238041" y="1795275"/>
            <a:ext cx="1452900" cy="0"/>
          </a:xfrm>
          <a:prstGeom prst="straightConnector1">
            <a:avLst/>
          </a:prstGeom>
          <a:noFill/>
          <a:ln cap="flat" cmpd="sng" w="19050">
            <a:solidFill>
              <a:schemeClr val="accent1"/>
            </a:solidFill>
            <a:prstDash val="solid"/>
            <a:round/>
            <a:headEnd len="med" w="med" type="oval"/>
            <a:tailEnd len="med" w="med" type="oval"/>
          </a:ln>
        </p:spPr>
      </p:cxnSp>
      <p:sp>
        <p:nvSpPr>
          <p:cNvPr id="1332" name="Google Shape;1332;p53"/>
          <p:cNvSpPr/>
          <p:nvPr/>
        </p:nvSpPr>
        <p:spPr>
          <a:xfrm>
            <a:off x="5035575" y="1604677"/>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 name="Google Shape;1333;p53"/>
          <p:cNvGrpSpPr/>
          <p:nvPr/>
        </p:nvGrpSpPr>
        <p:grpSpPr>
          <a:xfrm>
            <a:off x="5038427" y="3500639"/>
            <a:ext cx="420796" cy="421914"/>
            <a:chOff x="-1333200" y="2770450"/>
            <a:chExt cx="291450" cy="292225"/>
          </a:xfrm>
        </p:grpSpPr>
        <p:sp>
          <p:nvSpPr>
            <p:cNvPr id="1334" name="Google Shape;1334;p53"/>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53"/>
          <p:cNvGrpSpPr/>
          <p:nvPr/>
        </p:nvGrpSpPr>
        <p:grpSpPr>
          <a:xfrm>
            <a:off x="5036153" y="2527079"/>
            <a:ext cx="425343" cy="424188"/>
            <a:chOff x="-3854375" y="2405000"/>
            <a:chExt cx="294600" cy="293800"/>
          </a:xfrm>
        </p:grpSpPr>
        <p:sp>
          <p:nvSpPr>
            <p:cNvPr id="1337" name="Google Shape;1337;p53"/>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42" name="Shape 1342"/>
        <p:cNvGrpSpPr/>
        <p:nvPr/>
      </p:nvGrpSpPr>
      <p:grpSpPr>
        <a:xfrm>
          <a:off x="0" y="0"/>
          <a:ext cx="0" cy="0"/>
          <a:chOff x="0" y="0"/>
          <a:chExt cx="0" cy="0"/>
        </a:xfrm>
      </p:grpSpPr>
      <p:sp>
        <p:nvSpPr>
          <p:cNvPr id="1343" name="Google Shape;1343;p54"/>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344" name="Google Shape;1344;p54"/>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rect b="b" l="l" r="r" t="t"/>
              <a:pathLst>
                <a:path extrusionOk="0" h="176149" w="153315">
                  <a:moveTo>
                    <a:pt x="1" y="1"/>
                  </a:moveTo>
                  <a:lnTo>
                    <a:pt x="1" y="176148"/>
                  </a:lnTo>
                  <a:lnTo>
                    <a:pt x="153314" y="176148"/>
                  </a:lnTo>
                  <a:lnTo>
                    <a:pt x="153314" y="22835"/>
                  </a:lnTo>
                  <a:lnTo>
                    <a:pt x="13048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7860096" y="1382992"/>
              <a:ext cx="277388" cy="277388"/>
            </a:xfrm>
            <a:custGeom>
              <a:rect b="b" l="l" r="r" t="t"/>
              <a:pathLst>
                <a:path extrusionOk="0" h="22835" w="22835">
                  <a:moveTo>
                    <a:pt x="0" y="1"/>
                  </a:moveTo>
                  <a:lnTo>
                    <a:pt x="0" y="22835"/>
                  </a:lnTo>
                  <a:lnTo>
                    <a:pt x="22834" y="22835"/>
                  </a:lnTo>
                  <a:lnTo>
                    <a:pt x="0" y="1"/>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6631716" y="1977369"/>
              <a:ext cx="1228392" cy="1228392"/>
            </a:xfrm>
            <a:custGeom>
              <a:rect b="b" l="l" r="r" t="t"/>
              <a:pathLst>
                <a:path extrusionOk="0" h="101123" w="101123">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7622345" y="2730246"/>
              <a:ext cx="1030266" cy="1030266"/>
            </a:xfrm>
            <a:custGeom>
              <a:rect b="b" l="l" r="r" t="t"/>
              <a:pathLst>
                <a:path extrusionOk="0" h="84813" w="84813">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7265719" y="1660368"/>
              <a:ext cx="237763" cy="237763"/>
            </a:xfrm>
            <a:custGeom>
              <a:rect b="b" l="l" r="r" t="t"/>
              <a:pathLst>
                <a:path extrusionOk="0" h="19573" w="19573">
                  <a:moveTo>
                    <a:pt x="9787" y="1"/>
                  </a:moveTo>
                  <a:lnTo>
                    <a:pt x="1" y="19573"/>
                  </a:lnTo>
                  <a:lnTo>
                    <a:pt x="19573" y="19573"/>
                  </a:lnTo>
                  <a:lnTo>
                    <a:pt x="9787"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7265719" y="1898118"/>
              <a:ext cx="237763" cy="673640"/>
            </a:xfrm>
            <a:custGeom>
              <a:rect b="b" l="l" r="r" t="t"/>
              <a:pathLst>
                <a:path extrusionOk="0" h="55455" w="19573">
                  <a:moveTo>
                    <a:pt x="1" y="1"/>
                  </a:moveTo>
                  <a:lnTo>
                    <a:pt x="1" y="55455"/>
                  </a:lnTo>
                  <a:lnTo>
                    <a:pt x="19573" y="3588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6631716" y="1660368"/>
              <a:ext cx="396264" cy="515139"/>
            </a:xfrm>
            <a:custGeom>
              <a:rect b="b" l="l" r="r" t="t"/>
              <a:pathLst>
                <a:path extrusionOk="0" h="42407" w="32621">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6671342" y="2175494"/>
              <a:ext cx="317013" cy="922092"/>
            </a:xfrm>
            <a:custGeom>
              <a:rect b="b" l="l" r="r" t="t"/>
              <a:pathLst>
                <a:path extrusionOk="0" h="75908" w="26097">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7820471" y="2928372"/>
              <a:ext cx="634014" cy="634014"/>
            </a:xfrm>
            <a:custGeom>
              <a:rect b="b" l="l" r="r" t="t"/>
              <a:pathLst>
                <a:path extrusionOk="0" h="52193" w="52193">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7899721" y="2928372"/>
              <a:ext cx="277388" cy="356638"/>
            </a:xfrm>
            <a:custGeom>
              <a:rect b="b" l="l" r="r" t="t"/>
              <a:pathLst>
                <a:path extrusionOk="0" h="29359" w="22835">
                  <a:moveTo>
                    <a:pt x="16310" y="0"/>
                  </a:moveTo>
                  <a:lnTo>
                    <a:pt x="16310" y="22834"/>
                  </a:lnTo>
                  <a:lnTo>
                    <a:pt x="0" y="22834"/>
                  </a:lnTo>
                  <a:lnTo>
                    <a:pt x="0" y="29358"/>
                  </a:lnTo>
                  <a:lnTo>
                    <a:pt x="22834" y="29358"/>
                  </a:lnTo>
                  <a:lnTo>
                    <a:pt x="228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8058222" y="3166123"/>
              <a:ext cx="158513" cy="158513"/>
            </a:xfrm>
            <a:custGeom>
              <a:rect b="b" l="l" r="r" t="t"/>
              <a:pathLst>
                <a:path extrusionOk="0" h="13049" w="13049">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6790217" y="1660368"/>
              <a:ext cx="79262" cy="317013"/>
            </a:xfrm>
            <a:custGeom>
              <a:rect b="b" l="l" r="r" t="t"/>
              <a:pathLst>
                <a:path extrusionOk="0" h="26097" w="6525">
                  <a:moveTo>
                    <a:pt x="3263" y="1"/>
                  </a:moveTo>
                  <a:lnTo>
                    <a:pt x="1" y="5220"/>
                  </a:lnTo>
                  <a:lnTo>
                    <a:pt x="1" y="26097"/>
                  </a:lnTo>
                  <a:lnTo>
                    <a:pt x="6525" y="26097"/>
                  </a:lnTo>
                  <a:lnTo>
                    <a:pt x="6525" y="5220"/>
                  </a:lnTo>
                  <a:lnTo>
                    <a:pt x="326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6841334" y="2939864"/>
              <a:ext cx="135141" cy="135129"/>
            </a:xfrm>
            <a:custGeom>
              <a:rect b="b" l="l" r="r" t="t"/>
              <a:pathLst>
                <a:path extrusionOk="0" h="11124" w="11125">
                  <a:moveTo>
                    <a:pt x="4600" y="0"/>
                  </a:moveTo>
                  <a:lnTo>
                    <a:pt x="1" y="4600"/>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6960209" y="2820988"/>
              <a:ext cx="135141" cy="135129"/>
            </a:xfrm>
            <a:custGeom>
              <a:rect b="b" l="l" r="r" t="t"/>
              <a:pathLst>
                <a:path extrusionOk="0" h="11124" w="11125">
                  <a:moveTo>
                    <a:pt x="4600" y="0"/>
                  </a:moveTo>
                  <a:lnTo>
                    <a:pt x="1" y="4632"/>
                  </a:lnTo>
                  <a:lnTo>
                    <a:pt x="6525" y="11124"/>
                  </a:lnTo>
                  <a:lnTo>
                    <a:pt x="11124" y="6524"/>
                  </a:lnTo>
                  <a:lnTo>
                    <a:pt x="4600" y="0"/>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7079085" y="2702113"/>
              <a:ext cx="135141" cy="135530"/>
            </a:xfrm>
            <a:custGeom>
              <a:rect b="b" l="l" r="r" t="t"/>
              <a:pathLst>
                <a:path extrusionOk="0" h="11157" w="11125">
                  <a:moveTo>
                    <a:pt x="4600" y="1"/>
                  </a:moveTo>
                  <a:lnTo>
                    <a:pt x="1" y="4633"/>
                  </a:lnTo>
                  <a:lnTo>
                    <a:pt x="6525" y="11156"/>
                  </a:lnTo>
                  <a:lnTo>
                    <a:pt x="11124" y="6524"/>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7197960" y="258323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7316835" y="2464362"/>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7435711" y="2345487"/>
              <a:ext cx="135129" cy="135530"/>
            </a:xfrm>
            <a:custGeom>
              <a:rect b="b" l="l" r="r" t="t"/>
              <a:pathLst>
                <a:path extrusionOk="0" h="11157" w="11124">
                  <a:moveTo>
                    <a:pt x="4600" y="1"/>
                  </a:moveTo>
                  <a:lnTo>
                    <a:pt x="1" y="4633"/>
                  </a:lnTo>
                  <a:lnTo>
                    <a:pt x="6525"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7554586" y="2226611"/>
              <a:ext cx="135129" cy="135530"/>
            </a:xfrm>
            <a:custGeom>
              <a:rect b="b" l="l" r="r" t="t"/>
              <a:pathLst>
                <a:path extrusionOk="0" h="11157" w="11124">
                  <a:moveTo>
                    <a:pt x="4600" y="1"/>
                  </a:moveTo>
                  <a:lnTo>
                    <a:pt x="1" y="4633"/>
                  </a:lnTo>
                  <a:lnTo>
                    <a:pt x="6524" y="11157"/>
                  </a:lnTo>
                  <a:lnTo>
                    <a:pt x="11124" y="6525"/>
                  </a:lnTo>
                  <a:lnTo>
                    <a:pt x="4600" y="1"/>
                  </a:lnTo>
                  <a:close/>
                </a:path>
              </a:pathLst>
            </a:custGeom>
            <a:solidFill>
              <a:srgbClr val="6F3C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6354340"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6512841"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6671342" y="3364249"/>
              <a:ext cx="79262" cy="79262"/>
            </a:xfrm>
            <a:custGeom>
              <a:rect b="b" l="l" r="r" t="t"/>
              <a:pathLst>
                <a:path extrusionOk="0" h="6525" w="6525">
                  <a:moveTo>
                    <a:pt x="1" y="0"/>
                  </a:moveTo>
                  <a:lnTo>
                    <a:pt x="1" y="6524"/>
                  </a:lnTo>
                  <a:lnTo>
                    <a:pt x="6525" y="6524"/>
                  </a:lnTo>
                  <a:lnTo>
                    <a:pt x="6525" y="0"/>
                  </a:lnTo>
                  <a:close/>
                </a:path>
              </a:pathLst>
            </a:custGeom>
            <a:solidFill>
              <a:srgbClr val="1B91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378" name="Shape 1378"/>
        <p:cNvGrpSpPr/>
        <p:nvPr/>
      </p:nvGrpSpPr>
      <p:grpSpPr>
        <a:xfrm>
          <a:off x="0" y="0"/>
          <a:ext cx="0" cy="0"/>
          <a:chOff x="0" y="0"/>
          <a:chExt cx="0" cy="0"/>
        </a:xfrm>
      </p:grpSpPr>
      <p:sp>
        <p:nvSpPr>
          <p:cNvPr id="1379" name="Google Shape;1379;p5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sp>
        <p:nvSpPr>
          <p:cNvPr id="1380" name="Google Shape;1380;p55"/>
          <p:cNvSpPr txBox="1"/>
          <p:nvPr>
            <p:ph idx="1" type="subTitle"/>
          </p:nvPr>
        </p:nvSpPr>
        <p:spPr>
          <a:xfrm>
            <a:off x="719975" y="3205013"/>
            <a:ext cx="1282200" cy="1271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a:p>
        </p:txBody>
      </p:sp>
      <p:sp>
        <p:nvSpPr>
          <p:cNvPr id="1381" name="Google Shape;1381;p55"/>
          <p:cNvSpPr txBox="1"/>
          <p:nvPr>
            <p:ph idx="2" type="subTitle"/>
          </p:nvPr>
        </p:nvSpPr>
        <p:spPr>
          <a:xfrm>
            <a:off x="3964163" y="3205013"/>
            <a:ext cx="1282200" cy="12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a:t>
            </a:r>
            <a:endParaRPr/>
          </a:p>
        </p:txBody>
      </p:sp>
      <p:sp>
        <p:nvSpPr>
          <p:cNvPr id="1382" name="Google Shape;1382;p55"/>
          <p:cNvSpPr txBox="1"/>
          <p:nvPr>
            <p:ph idx="3" type="subTitle"/>
          </p:nvPr>
        </p:nvSpPr>
        <p:spPr>
          <a:xfrm>
            <a:off x="7141825" y="3205013"/>
            <a:ext cx="1282200" cy="127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a:t>
            </a:r>
            <a:endParaRPr/>
          </a:p>
        </p:txBody>
      </p:sp>
      <p:sp>
        <p:nvSpPr>
          <p:cNvPr id="1383" name="Google Shape;1383;p55"/>
          <p:cNvSpPr txBox="1"/>
          <p:nvPr>
            <p:ph idx="4" type="subTitle"/>
          </p:nvPr>
        </p:nvSpPr>
        <p:spPr>
          <a:xfrm>
            <a:off x="719975" y="2931341"/>
            <a:ext cx="1282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SARAH LEE</a:t>
            </a:r>
            <a:endParaRPr/>
          </a:p>
        </p:txBody>
      </p:sp>
      <p:sp>
        <p:nvSpPr>
          <p:cNvPr id="1384" name="Google Shape;1384;p55"/>
          <p:cNvSpPr txBox="1"/>
          <p:nvPr>
            <p:ph idx="5" type="subTitle"/>
          </p:nvPr>
        </p:nvSpPr>
        <p:spPr>
          <a:xfrm>
            <a:off x="7141825" y="2931341"/>
            <a:ext cx="1282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STEPHEN JAY</a:t>
            </a:r>
            <a:endParaRPr/>
          </a:p>
        </p:txBody>
      </p:sp>
      <p:sp>
        <p:nvSpPr>
          <p:cNvPr id="1385" name="Google Shape;1385;p55"/>
          <p:cNvSpPr txBox="1"/>
          <p:nvPr>
            <p:ph idx="6" type="subTitle"/>
          </p:nvPr>
        </p:nvSpPr>
        <p:spPr>
          <a:xfrm>
            <a:off x="3964163" y="2931341"/>
            <a:ext cx="12822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AVA SMITH</a:t>
            </a:r>
            <a:endParaRPr/>
          </a:p>
        </p:txBody>
      </p:sp>
      <p:grpSp>
        <p:nvGrpSpPr>
          <p:cNvPr id="1386" name="Google Shape;1386;p55"/>
          <p:cNvGrpSpPr/>
          <p:nvPr/>
        </p:nvGrpSpPr>
        <p:grpSpPr>
          <a:xfrm>
            <a:off x="3930875" y="1036502"/>
            <a:ext cx="1348800" cy="1850400"/>
            <a:chOff x="3930875" y="1036502"/>
            <a:chExt cx="1348800" cy="1850400"/>
          </a:xfrm>
        </p:grpSpPr>
        <p:pic>
          <p:nvPicPr>
            <p:cNvPr id="1387" name="Google Shape;1387;p55"/>
            <p:cNvPicPr preferRelativeResize="0"/>
            <p:nvPr/>
          </p:nvPicPr>
          <p:blipFill rotWithShape="1">
            <a:blip r:embed="rId3">
              <a:alphaModFix amt="95000"/>
            </a:blip>
            <a:srcRect b="2963" l="26163" r="6748" t="35554"/>
            <a:stretch/>
          </p:blipFill>
          <p:spPr>
            <a:xfrm>
              <a:off x="3930875" y="1036502"/>
              <a:ext cx="1348800" cy="1850400"/>
            </a:xfrm>
            <a:prstGeom prst="roundRect">
              <a:avLst>
                <a:gd fmla="val 16667" name="adj"/>
              </a:avLst>
            </a:prstGeom>
            <a:noFill/>
            <a:ln>
              <a:noFill/>
            </a:ln>
          </p:spPr>
        </p:pic>
        <p:pic>
          <p:nvPicPr>
            <p:cNvPr id="1388" name="Google Shape;1388;p55"/>
            <p:cNvPicPr preferRelativeResize="0"/>
            <p:nvPr/>
          </p:nvPicPr>
          <p:blipFill rotWithShape="1">
            <a:blip r:embed="rId4">
              <a:alphaModFix amt="18000"/>
            </a:blip>
            <a:srcRect b="2963" l="26163" r="6748" t="35554"/>
            <a:stretch/>
          </p:blipFill>
          <p:spPr>
            <a:xfrm>
              <a:off x="3930875" y="1036502"/>
              <a:ext cx="1348800" cy="1850400"/>
            </a:xfrm>
            <a:prstGeom prst="roundRect">
              <a:avLst>
                <a:gd fmla="val 16667" name="adj"/>
              </a:avLst>
            </a:prstGeom>
            <a:noFill/>
            <a:ln>
              <a:noFill/>
            </a:ln>
          </p:spPr>
        </p:pic>
      </p:grpSp>
      <p:grpSp>
        <p:nvGrpSpPr>
          <p:cNvPr id="1389" name="Google Shape;1389;p55"/>
          <p:cNvGrpSpPr/>
          <p:nvPr/>
        </p:nvGrpSpPr>
        <p:grpSpPr>
          <a:xfrm>
            <a:off x="2078350" y="2624000"/>
            <a:ext cx="1348800" cy="1850400"/>
            <a:chOff x="2078350" y="2624000"/>
            <a:chExt cx="1348800" cy="1850400"/>
          </a:xfrm>
        </p:grpSpPr>
        <p:pic>
          <p:nvPicPr>
            <p:cNvPr id="1390" name="Google Shape;1390;p55"/>
            <p:cNvPicPr preferRelativeResize="0"/>
            <p:nvPr/>
          </p:nvPicPr>
          <p:blipFill rotWithShape="1">
            <a:blip r:embed="rId5">
              <a:alphaModFix amt="95000"/>
            </a:blip>
            <a:srcRect b="18590" l="21980" r="22003" t="19931"/>
            <a:stretch/>
          </p:blipFill>
          <p:spPr>
            <a:xfrm>
              <a:off x="2078350" y="2624000"/>
              <a:ext cx="1348800" cy="1850400"/>
            </a:xfrm>
            <a:prstGeom prst="roundRect">
              <a:avLst>
                <a:gd fmla="val 16667" name="adj"/>
              </a:avLst>
            </a:prstGeom>
            <a:noFill/>
            <a:ln>
              <a:noFill/>
            </a:ln>
          </p:spPr>
        </p:pic>
        <p:pic>
          <p:nvPicPr>
            <p:cNvPr id="1391" name="Google Shape;1391;p55"/>
            <p:cNvPicPr preferRelativeResize="0"/>
            <p:nvPr/>
          </p:nvPicPr>
          <p:blipFill rotWithShape="1">
            <a:blip r:embed="rId6">
              <a:alphaModFix amt="18000"/>
            </a:blip>
            <a:srcRect b="18590" l="21980" r="22003" t="19931"/>
            <a:stretch/>
          </p:blipFill>
          <p:spPr>
            <a:xfrm>
              <a:off x="2078350" y="2624000"/>
              <a:ext cx="1348800" cy="1850400"/>
            </a:xfrm>
            <a:prstGeom prst="roundRect">
              <a:avLst>
                <a:gd fmla="val 16667" name="adj"/>
              </a:avLst>
            </a:prstGeom>
            <a:noFill/>
            <a:ln>
              <a:noFill/>
            </a:ln>
          </p:spPr>
        </p:pic>
      </p:grpSp>
      <p:grpSp>
        <p:nvGrpSpPr>
          <p:cNvPr id="1392" name="Google Shape;1392;p55"/>
          <p:cNvGrpSpPr/>
          <p:nvPr/>
        </p:nvGrpSpPr>
        <p:grpSpPr>
          <a:xfrm flipH="1">
            <a:off x="5716800" y="2624000"/>
            <a:ext cx="1348800" cy="1850400"/>
            <a:chOff x="5716800" y="2624000"/>
            <a:chExt cx="1348800" cy="1850400"/>
          </a:xfrm>
        </p:grpSpPr>
        <p:pic>
          <p:nvPicPr>
            <p:cNvPr id="1393" name="Google Shape;1393;p55"/>
            <p:cNvPicPr preferRelativeResize="0"/>
            <p:nvPr/>
          </p:nvPicPr>
          <p:blipFill rotWithShape="1">
            <a:blip r:embed="rId7">
              <a:alphaModFix amt="95000"/>
            </a:blip>
            <a:srcRect b="0" l="25415" r="25960" t="0"/>
            <a:stretch/>
          </p:blipFill>
          <p:spPr>
            <a:xfrm>
              <a:off x="5716800" y="2624000"/>
              <a:ext cx="1348800" cy="1850400"/>
            </a:xfrm>
            <a:prstGeom prst="roundRect">
              <a:avLst>
                <a:gd fmla="val 16667" name="adj"/>
              </a:avLst>
            </a:prstGeom>
            <a:noFill/>
            <a:ln>
              <a:noFill/>
            </a:ln>
          </p:spPr>
        </p:pic>
        <p:pic>
          <p:nvPicPr>
            <p:cNvPr id="1394" name="Google Shape;1394;p55"/>
            <p:cNvPicPr preferRelativeResize="0"/>
            <p:nvPr/>
          </p:nvPicPr>
          <p:blipFill rotWithShape="1">
            <a:blip r:embed="rId8">
              <a:alphaModFix amt="18000"/>
            </a:blip>
            <a:srcRect b="0" l="25415" r="25960" t="0"/>
            <a:stretch/>
          </p:blipFill>
          <p:spPr>
            <a:xfrm>
              <a:off x="5716800" y="2624000"/>
              <a:ext cx="1348800" cy="1850400"/>
            </a:xfrm>
            <a:prstGeom prst="roundRect">
              <a:avLst>
                <a:gd fmla="val 16667" name="adj"/>
              </a:avLst>
            </a:prstGeom>
            <a:noFill/>
            <a:ln>
              <a:noFill/>
            </a:ln>
          </p:spPr>
        </p:pic>
      </p:grpSp>
      <p:grpSp>
        <p:nvGrpSpPr>
          <p:cNvPr id="1395" name="Google Shape;1395;p55"/>
          <p:cNvGrpSpPr/>
          <p:nvPr/>
        </p:nvGrpSpPr>
        <p:grpSpPr>
          <a:xfrm flipH="1" rot="10800000">
            <a:off x="4739787" y="1036490"/>
            <a:ext cx="539885" cy="389750"/>
            <a:chOff x="-77" y="3784091"/>
            <a:chExt cx="1880477" cy="1357541"/>
          </a:xfrm>
        </p:grpSpPr>
        <p:sp>
          <p:nvSpPr>
            <p:cNvPr id="1396" name="Google Shape;1396;p5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55"/>
          <p:cNvGrpSpPr/>
          <p:nvPr/>
        </p:nvGrpSpPr>
        <p:grpSpPr>
          <a:xfrm flipH="1" rot="10800000">
            <a:off x="5716804" y="2628890"/>
            <a:ext cx="539885" cy="389750"/>
            <a:chOff x="-2817590" y="3784091"/>
            <a:chExt cx="1880477" cy="1357541"/>
          </a:xfrm>
        </p:grpSpPr>
        <p:sp>
          <p:nvSpPr>
            <p:cNvPr id="1400" name="Google Shape;1400;p55"/>
            <p:cNvSpPr/>
            <p:nvPr/>
          </p:nvSpPr>
          <p:spPr>
            <a:xfrm flipH="1">
              <a:off x="-2546504"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5"/>
            <p:cNvSpPr/>
            <p:nvPr/>
          </p:nvSpPr>
          <p:spPr>
            <a:xfrm flipH="1">
              <a:off x="-2661032"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5"/>
            <p:cNvSpPr/>
            <p:nvPr/>
          </p:nvSpPr>
          <p:spPr>
            <a:xfrm flipH="1">
              <a:off x="-281759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55"/>
          <p:cNvGrpSpPr/>
          <p:nvPr/>
        </p:nvGrpSpPr>
        <p:grpSpPr>
          <a:xfrm flipH="1" rot="10800000">
            <a:off x="2887337" y="2628890"/>
            <a:ext cx="539885" cy="389750"/>
            <a:chOff x="-77" y="3784091"/>
            <a:chExt cx="1880477" cy="1357541"/>
          </a:xfrm>
        </p:grpSpPr>
        <p:sp>
          <p:nvSpPr>
            <p:cNvPr id="1404" name="Google Shape;1404;p55"/>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672" name="Shape 672"/>
        <p:cNvGrpSpPr/>
        <p:nvPr/>
      </p:nvGrpSpPr>
      <p:grpSpPr>
        <a:xfrm>
          <a:off x="0" y="0"/>
          <a:ext cx="0" cy="0"/>
          <a:chOff x="0" y="0"/>
          <a:chExt cx="0" cy="0"/>
        </a:xfrm>
      </p:grpSpPr>
      <p:sp>
        <p:nvSpPr>
          <p:cNvPr id="673" name="Google Shape;673;p2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674" name="Google Shape;674;p29"/>
          <p:cNvSpPr txBox="1"/>
          <p:nvPr>
            <p:ph idx="1" type="subTitle"/>
          </p:nvPr>
        </p:nvSpPr>
        <p:spPr>
          <a:xfrm>
            <a:off x="719600" y="1770625"/>
            <a:ext cx="23172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Business Overview</a:t>
            </a:r>
            <a:endParaRPr/>
          </a:p>
        </p:txBody>
      </p:sp>
      <p:sp>
        <p:nvSpPr>
          <p:cNvPr id="675" name="Google Shape;675;p29"/>
          <p:cNvSpPr txBox="1"/>
          <p:nvPr>
            <p:ph idx="2" type="title"/>
          </p:nvPr>
        </p:nvSpPr>
        <p:spPr>
          <a:xfrm>
            <a:off x="132920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76" name="Google Shape;676;p29"/>
          <p:cNvSpPr txBox="1"/>
          <p:nvPr>
            <p:ph idx="3" type="subTitle"/>
          </p:nvPr>
        </p:nvSpPr>
        <p:spPr>
          <a:xfrm>
            <a:off x="720100"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677" name="Google Shape;677;p29"/>
          <p:cNvSpPr txBox="1"/>
          <p:nvPr>
            <p:ph idx="4" type="subTitle"/>
          </p:nvPr>
        </p:nvSpPr>
        <p:spPr>
          <a:xfrm>
            <a:off x="3413500" y="1770625"/>
            <a:ext cx="23169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Analysis</a:t>
            </a:r>
            <a:endParaRPr/>
          </a:p>
        </p:txBody>
      </p:sp>
      <p:sp>
        <p:nvSpPr>
          <p:cNvPr id="678" name="Google Shape;678;p29"/>
          <p:cNvSpPr txBox="1"/>
          <p:nvPr>
            <p:ph idx="5" type="title"/>
          </p:nvPr>
        </p:nvSpPr>
        <p:spPr>
          <a:xfrm>
            <a:off x="4023025"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79" name="Google Shape;679;p29"/>
          <p:cNvSpPr txBox="1"/>
          <p:nvPr>
            <p:ph idx="6" type="subTitle"/>
          </p:nvPr>
        </p:nvSpPr>
        <p:spPr>
          <a:xfrm>
            <a:off x="3413738"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680" name="Google Shape;680;p29"/>
          <p:cNvSpPr txBox="1"/>
          <p:nvPr>
            <p:ph idx="7" type="subTitle"/>
          </p:nvPr>
        </p:nvSpPr>
        <p:spPr>
          <a:xfrm>
            <a:off x="6107050" y="1770625"/>
            <a:ext cx="23169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Sales and Marketing Plan</a:t>
            </a:r>
            <a:endParaRPr/>
          </a:p>
        </p:txBody>
      </p:sp>
      <p:sp>
        <p:nvSpPr>
          <p:cNvPr id="681" name="Google Shape;681;p29"/>
          <p:cNvSpPr txBox="1"/>
          <p:nvPr>
            <p:ph idx="8" type="title"/>
          </p:nvPr>
        </p:nvSpPr>
        <p:spPr>
          <a:xfrm>
            <a:off x="6716550" y="1318325"/>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82" name="Google Shape;682;p29"/>
          <p:cNvSpPr txBox="1"/>
          <p:nvPr>
            <p:ph idx="9" type="subTitle"/>
          </p:nvPr>
        </p:nvSpPr>
        <p:spPr>
          <a:xfrm>
            <a:off x="6107101" y="2146716"/>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683" name="Google Shape;683;p29"/>
          <p:cNvSpPr txBox="1"/>
          <p:nvPr>
            <p:ph idx="13" type="subTitle"/>
          </p:nvPr>
        </p:nvSpPr>
        <p:spPr>
          <a:xfrm>
            <a:off x="719600" y="3395477"/>
            <a:ext cx="23172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684" name="Google Shape;684;p29"/>
          <p:cNvSpPr txBox="1"/>
          <p:nvPr>
            <p:ph idx="14" type="title"/>
          </p:nvPr>
        </p:nvSpPr>
        <p:spPr>
          <a:xfrm>
            <a:off x="132920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85" name="Google Shape;685;p29"/>
          <p:cNvSpPr txBox="1"/>
          <p:nvPr>
            <p:ph idx="15" type="subTitle"/>
          </p:nvPr>
        </p:nvSpPr>
        <p:spPr>
          <a:xfrm>
            <a:off x="720100"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686" name="Google Shape;686;p29"/>
          <p:cNvSpPr txBox="1"/>
          <p:nvPr>
            <p:ph idx="16" type="subTitle"/>
          </p:nvPr>
        </p:nvSpPr>
        <p:spPr>
          <a:xfrm>
            <a:off x="3413400" y="3395477"/>
            <a:ext cx="23172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Operating Plan</a:t>
            </a:r>
            <a:endParaRPr/>
          </a:p>
        </p:txBody>
      </p:sp>
      <p:sp>
        <p:nvSpPr>
          <p:cNvPr id="687" name="Google Shape;687;p29"/>
          <p:cNvSpPr txBox="1"/>
          <p:nvPr>
            <p:ph idx="17" type="title"/>
          </p:nvPr>
        </p:nvSpPr>
        <p:spPr>
          <a:xfrm>
            <a:off x="4023025"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88" name="Google Shape;688;p29"/>
          <p:cNvSpPr txBox="1"/>
          <p:nvPr>
            <p:ph idx="18" type="subTitle"/>
          </p:nvPr>
        </p:nvSpPr>
        <p:spPr>
          <a:xfrm>
            <a:off x="3413738"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
        <p:nvSpPr>
          <p:cNvPr id="689" name="Google Shape;689;p29"/>
          <p:cNvSpPr txBox="1"/>
          <p:nvPr>
            <p:ph idx="19" type="subTitle"/>
          </p:nvPr>
        </p:nvSpPr>
        <p:spPr>
          <a:xfrm>
            <a:off x="6107050" y="3395475"/>
            <a:ext cx="23169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Financial Plan</a:t>
            </a:r>
            <a:endParaRPr/>
          </a:p>
        </p:txBody>
      </p:sp>
      <p:sp>
        <p:nvSpPr>
          <p:cNvPr id="690" name="Google Shape;690;p29"/>
          <p:cNvSpPr txBox="1"/>
          <p:nvPr>
            <p:ph idx="20" type="title"/>
          </p:nvPr>
        </p:nvSpPr>
        <p:spPr>
          <a:xfrm>
            <a:off x="6716550" y="2943186"/>
            <a:ext cx="1098000" cy="389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691" name="Google Shape;691;p29"/>
          <p:cNvSpPr txBox="1"/>
          <p:nvPr>
            <p:ph idx="21" type="subTitle"/>
          </p:nvPr>
        </p:nvSpPr>
        <p:spPr>
          <a:xfrm>
            <a:off x="6107101" y="3771577"/>
            <a:ext cx="23169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you could 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10" name="Shape 1410"/>
        <p:cNvGrpSpPr/>
        <p:nvPr/>
      </p:nvGrpSpPr>
      <p:grpSpPr>
        <a:xfrm>
          <a:off x="0" y="0"/>
          <a:ext cx="0" cy="0"/>
          <a:chOff x="0" y="0"/>
          <a:chExt cx="0" cy="0"/>
        </a:xfrm>
      </p:grpSpPr>
      <p:sp>
        <p:nvSpPr>
          <p:cNvPr id="1411" name="Google Shape;1411;p56"/>
          <p:cNvSpPr/>
          <p:nvPr/>
        </p:nvSpPr>
        <p:spPr>
          <a:xfrm>
            <a:off x="7248450" y="3717505"/>
            <a:ext cx="668400" cy="668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4237800" y="3717505"/>
            <a:ext cx="668400" cy="668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1204025" y="3717505"/>
            <a:ext cx="668400" cy="668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ORGANIZATIONAL CHART</a:t>
            </a:r>
            <a:endParaRPr/>
          </a:p>
        </p:txBody>
      </p:sp>
      <p:sp>
        <p:nvSpPr>
          <p:cNvPr id="1415" name="Google Shape;1415;p56"/>
          <p:cNvSpPr txBox="1"/>
          <p:nvPr>
            <p:ph idx="4294967295" type="subTitle"/>
          </p:nvPr>
        </p:nvSpPr>
        <p:spPr>
          <a:xfrm>
            <a:off x="3730650" y="1272325"/>
            <a:ext cx="1682700" cy="38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416" name="Google Shape;1416;p56"/>
          <p:cNvSpPr txBox="1"/>
          <p:nvPr>
            <p:ph idx="4294967295" type="subTitle"/>
          </p:nvPr>
        </p:nvSpPr>
        <p:spPr>
          <a:xfrm>
            <a:off x="696875" y="2638425"/>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417" name="Google Shape;1417;p56"/>
          <p:cNvSpPr txBox="1"/>
          <p:nvPr>
            <p:ph idx="4294967295" type="subTitle"/>
          </p:nvPr>
        </p:nvSpPr>
        <p:spPr>
          <a:xfrm>
            <a:off x="3730650" y="2638413"/>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418" name="Google Shape;1418;p56"/>
          <p:cNvSpPr txBox="1"/>
          <p:nvPr>
            <p:ph idx="4294967295" type="subTitle"/>
          </p:nvPr>
        </p:nvSpPr>
        <p:spPr>
          <a:xfrm>
            <a:off x="6741300" y="2638425"/>
            <a:ext cx="1682700" cy="38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419" name="Google Shape;1419;p56"/>
          <p:cNvSpPr/>
          <p:nvPr/>
        </p:nvSpPr>
        <p:spPr>
          <a:xfrm>
            <a:off x="4244550" y="1742588"/>
            <a:ext cx="654900" cy="654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20" name="Google Shape;1420;p56"/>
          <p:cNvCxnSpPr>
            <a:stCxn id="1419" idx="2"/>
            <a:endCxn id="1416" idx="0"/>
          </p:cNvCxnSpPr>
          <p:nvPr/>
        </p:nvCxnSpPr>
        <p:spPr>
          <a:xfrm flipH="1">
            <a:off x="1538250" y="2070038"/>
            <a:ext cx="2706300" cy="568500"/>
          </a:xfrm>
          <a:prstGeom prst="bentConnector2">
            <a:avLst/>
          </a:prstGeom>
          <a:noFill/>
          <a:ln cap="flat" cmpd="sng" w="19050">
            <a:solidFill>
              <a:schemeClr val="dk1"/>
            </a:solidFill>
            <a:prstDash val="solid"/>
            <a:round/>
            <a:headEnd len="med" w="med" type="oval"/>
            <a:tailEnd len="med" w="med" type="oval"/>
          </a:ln>
        </p:spPr>
      </p:cxnSp>
      <p:cxnSp>
        <p:nvCxnSpPr>
          <p:cNvPr id="1421" name="Google Shape;1421;p56"/>
          <p:cNvCxnSpPr>
            <a:stCxn id="1419" idx="6"/>
            <a:endCxn id="1418" idx="0"/>
          </p:cNvCxnSpPr>
          <p:nvPr/>
        </p:nvCxnSpPr>
        <p:spPr>
          <a:xfrm>
            <a:off x="4899450" y="2070038"/>
            <a:ext cx="2683200" cy="568500"/>
          </a:xfrm>
          <a:prstGeom prst="bentConnector2">
            <a:avLst/>
          </a:prstGeom>
          <a:noFill/>
          <a:ln cap="flat" cmpd="sng" w="19050">
            <a:solidFill>
              <a:schemeClr val="dk1"/>
            </a:solidFill>
            <a:prstDash val="solid"/>
            <a:round/>
            <a:headEnd len="med" w="med" type="oval"/>
            <a:tailEnd len="med" w="med" type="oval"/>
          </a:ln>
        </p:spPr>
      </p:cxnSp>
      <p:cxnSp>
        <p:nvCxnSpPr>
          <p:cNvPr id="1422" name="Google Shape;1422;p56"/>
          <p:cNvCxnSpPr>
            <a:stCxn id="1419" idx="4"/>
            <a:endCxn id="1417" idx="0"/>
          </p:cNvCxnSpPr>
          <p:nvPr/>
        </p:nvCxnSpPr>
        <p:spPr>
          <a:xfrm>
            <a:off x="4572000" y="2397488"/>
            <a:ext cx="0" cy="240900"/>
          </a:xfrm>
          <a:prstGeom prst="straightConnector1">
            <a:avLst/>
          </a:prstGeom>
          <a:noFill/>
          <a:ln cap="flat" cmpd="sng" w="19050">
            <a:solidFill>
              <a:schemeClr val="dk1"/>
            </a:solidFill>
            <a:prstDash val="solid"/>
            <a:round/>
            <a:headEnd len="med" w="med" type="oval"/>
            <a:tailEnd len="med" w="med" type="oval"/>
          </a:ln>
        </p:spPr>
      </p:cxnSp>
      <p:grpSp>
        <p:nvGrpSpPr>
          <p:cNvPr id="1423" name="Google Shape;1423;p56"/>
          <p:cNvGrpSpPr/>
          <p:nvPr/>
        </p:nvGrpSpPr>
        <p:grpSpPr>
          <a:xfrm>
            <a:off x="1339552" y="3084148"/>
            <a:ext cx="397347" cy="489284"/>
            <a:chOff x="3316000" y="4399325"/>
            <a:chExt cx="392325" cy="483100"/>
          </a:xfrm>
        </p:grpSpPr>
        <p:sp>
          <p:nvSpPr>
            <p:cNvPr id="1424" name="Google Shape;1424;p5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5" name="Google Shape;1425;p5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26" name="Google Shape;1426;p56"/>
          <p:cNvGrpSpPr/>
          <p:nvPr/>
        </p:nvGrpSpPr>
        <p:grpSpPr>
          <a:xfrm>
            <a:off x="4389304" y="1825370"/>
            <a:ext cx="365393" cy="489334"/>
            <a:chOff x="3926225" y="4399275"/>
            <a:chExt cx="360775" cy="483150"/>
          </a:xfrm>
        </p:grpSpPr>
        <p:sp>
          <p:nvSpPr>
            <p:cNvPr id="1427" name="Google Shape;1427;p5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28" name="Google Shape;1428;p5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29" name="Google Shape;1429;p56"/>
          <p:cNvGrpSpPr/>
          <p:nvPr/>
        </p:nvGrpSpPr>
        <p:grpSpPr>
          <a:xfrm>
            <a:off x="4373327" y="3084148"/>
            <a:ext cx="397347" cy="489284"/>
            <a:chOff x="3316000" y="4399325"/>
            <a:chExt cx="392325" cy="483100"/>
          </a:xfrm>
        </p:grpSpPr>
        <p:sp>
          <p:nvSpPr>
            <p:cNvPr id="1430" name="Google Shape;1430;p5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1" name="Google Shape;1431;p5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432" name="Google Shape;1432;p56"/>
          <p:cNvGrpSpPr/>
          <p:nvPr/>
        </p:nvGrpSpPr>
        <p:grpSpPr>
          <a:xfrm>
            <a:off x="7399954" y="3084122"/>
            <a:ext cx="365393" cy="489334"/>
            <a:chOff x="3926225" y="4399275"/>
            <a:chExt cx="360775" cy="483150"/>
          </a:xfrm>
        </p:grpSpPr>
        <p:sp>
          <p:nvSpPr>
            <p:cNvPr id="1433" name="Google Shape;1433;p5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34" name="Google Shape;1434;p5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435" name="Google Shape;1435;p56"/>
          <p:cNvSpPr/>
          <p:nvPr/>
        </p:nvSpPr>
        <p:spPr>
          <a:xfrm>
            <a:off x="1363969" y="3876991"/>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7406063" y="3877449"/>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7" name="Google Shape;1437;p56"/>
          <p:cNvGrpSpPr/>
          <p:nvPr/>
        </p:nvGrpSpPr>
        <p:grpSpPr>
          <a:xfrm>
            <a:off x="4397272" y="3877434"/>
            <a:ext cx="349457" cy="348542"/>
            <a:chOff x="3599700" y="1954475"/>
            <a:chExt cx="296175" cy="295400"/>
          </a:xfrm>
        </p:grpSpPr>
        <p:sp>
          <p:nvSpPr>
            <p:cNvPr id="1438" name="Google Shape;1438;p5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44" name="Shape 1444"/>
        <p:cNvGrpSpPr/>
        <p:nvPr/>
      </p:nvGrpSpPr>
      <p:grpSpPr>
        <a:xfrm>
          <a:off x="0" y="0"/>
          <a:ext cx="0" cy="0"/>
          <a:chOff x="0" y="0"/>
          <a:chExt cx="0" cy="0"/>
        </a:xfrm>
      </p:grpSpPr>
      <p:cxnSp>
        <p:nvCxnSpPr>
          <p:cNvPr id="1445" name="Google Shape;1445;p57"/>
          <p:cNvCxnSpPr>
            <a:stCxn id="1446" idx="0"/>
            <a:endCxn id="1447" idx="2"/>
          </p:cNvCxnSpPr>
          <p:nvPr/>
        </p:nvCxnSpPr>
        <p:spPr>
          <a:xfrm>
            <a:off x="4571951" y="1308420"/>
            <a:ext cx="0" cy="2422800"/>
          </a:xfrm>
          <a:prstGeom prst="straightConnector1">
            <a:avLst/>
          </a:prstGeom>
          <a:noFill/>
          <a:ln cap="flat" cmpd="sng" w="19050">
            <a:solidFill>
              <a:schemeClr val="dk1"/>
            </a:solidFill>
            <a:prstDash val="solid"/>
            <a:round/>
            <a:headEnd len="med" w="med" type="none"/>
            <a:tailEnd len="med" w="med" type="none"/>
          </a:ln>
        </p:spPr>
      </p:cxnSp>
      <p:sp>
        <p:nvSpPr>
          <p:cNvPr id="1448" name="Google Shape;1448;p57"/>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PARTNERS</a:t>
            </a:r>
            <a:endParaRPr/>
          </a:p>
        </p:txBody>
      </p:sp>
      <p:sp>
        <p:nvSpPr>
          <p:cNvPr id="1449" name="Google Shape;1449;p57"/>
          <p:cNvSpPr txBox="1"/>
          <p:nvPr>
            <p:ph idx="4294967295" type="subTitle"/>
          </p:nvPr>
        </p:nvSpPr>
        <p:spPr>
          <a:xfrm>
            <a:off x="5351710" y="1267700"/>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50" name="Google Shape;1450;p57"/>
          <p:cNvSpPr txBox="1"/>
          <p:nvPr>
            <p:ph idx="4294967295" type="subTitle"/>
          </p:nvPr>
        </p:nvSpPr>
        <p:spPr>
          <a:xfrm>
            <a:off x="5351765" y="1510000"/>
            <a:ext cx="2278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It’s t</a:t>
            </a:r>
            <a:r>
              <a:rPr lang="en"/>
              <a:t>he biggest planet in the Solar System</a:t>
            </a:r>
            <a:endParaRPr/>
          </a:p>
          <a:p>
            <a:pPr indent="0" lvl="0" marL="0" rtl="0" algn="l">
              <a:spcBef>
                <a:spcPts val="1600"/>
              </a:spcBef>
              <a:spcAft>
                <a:spcPts val="1600"/>
              </a:spcAft>
              <a:buNone/>
            </a:pPr>
            <a:r>
              <a:t/>
            </a:r>
            <a:endParaRPr/>
          </a:p>
        </p:txBody>
      </p:sp>
      <p:sp>
        <p:nvSpPr>
          <p:cNvPr id="1451" name="Google Shape;1451;p57"/>
          <p:cNvSpPr txBox="1"/>
          <p:nvPr>
            <p:ph idx="4294967295" type="subTitle"/>
          </p:nvPr>
        </p:nvSpPr>
        <p:spPr>
          <a:xfrm>
            <a:off x="5351685" y="2364010"/>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52" name="Google Shape;1452;p57"/>
          <p:cNvSpPr txBox="1"/>
          <p:nvPr>
            <p:ph idx="4294967295" type="subTitle"/>
          </p:nvPr>
        </p:nvSpPr>
        <p:spPr>
          <a:xfrm>
            <a:off x="5351735" y="2606312"/>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a:p>
            <a:pPr indent="0" lvl="0" marL="0" rtl="0" algn="l">
              <a:spcBef>
                <a:spcPts val="1600"/>
              </a:spcBef>
              <a:spcAft>
                <a:spcPts val="1600"/>
              </a:spcAft>
              <a:buNone/>
            </a:pPr>
            <a:r>
              <a:t/>
            </a:r>
            <a:endParaRPr/>
          </a:p>
        </p:txBody>
      </p:sp>
      <p:sp>
        <p:nvSpPr>
          <p:cNvPr id="1453" name="Google Shape;1453;p57"/>
          <p:cNvSpPr txBox="1"/>
          <p:nvPr>
            <p:ph idx="4294967295" type="subTitle"/>
          </p:nvPr>
        </p:nvSpPr>
        <p:spPr>
          <a:xfrm>
            <a:off x="5351685" y="3488820"/>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54" name="Google Shape;1454;p57"/>
          <p:cNvSpPr txBox="1"/>
          <p:nvPr>
            <p:ph idx="4294967295" type="subTitle"/>
          </p:nvPr>
        </p:nvSpPr>
        <p:spPr>
          <a:xfrm>
            <a:off x="5351735" y="3731124"/>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Neptune is the farthest planet from the Su</a:t>
            </a:r>
            <a:r>
              <a:rPr lang="en"/>
              <a:t>n</a:t>
            </a:r>
            <a:endParaRPr/>
          </a:p>
        </p:txBody>
      </p:sp>
      <p:sp>
        <p:nvSpPr>
          <p:cNvPr id="1455" name="Google Shape;1455;p57"/>
          <p:cNvSpPr txBox="1"/>
          <p:nvPr>
            <p:ph idx="4294967295" type="subTitle"/>
          </p:nvPr>
        </p:nvSpPr>
        <p:spPr>
          <a:xfrm>
            <a:off x="1855985" y="1815125"/>
            <a:ext cx="1936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56" name="Google Shape;1456;p57"/>
          <p:cNvSpPr txBox="1"/>
          <p:nvPr>
            <p:ph idx="4294967295" type="subTitle"/>
          </p:nvPr>
        </p:nvSpPr>
        <p:spPr>
          <a:xfrm>
            <a:off x="1513794" y="2057425"/>
            <a:ext cx="2278500" cy="544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Venus is</a:t>
            </a:r>
            <a:r>
              <a:rPr lang="en"/>
              <a:t> terribly hot, even hotter than Mercury</a:t>
            </a:r>
            <a:endParaRPr/>
          </a:p>
        </p:txBody>
      </p:sp>
      <p:sp>
        <p:nvSpPr>
          <p:cNvPr id="1457" name="Google Shape;1457;p57"/>
          <p:cNvSpPr txBox="1"/>
          <p:nvPr>
            <p:ph idx="4294967295" type="subTitle"/>
          </p:nvPr>
        </p:nvSpPr>
        <p:spPr>
          <a:xfrm>
            <a:off x="1855935" y="2916120"/>
            <a:ext cx="1936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58" name="Google Shape;1458;p57"/>
          <p:cNvSpPr txBox="1"/>
          <p:nvPr>
            <p:ph idx="4294967295" type="subTitle"/>
          </p:nvPr>
        </p:nvSpPr>
        <p:spPr>
          <a:xfrm>
            <a:off x="1513735" y="3158423"/>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Despite being red, Mars is now a very cold place</a:t>
            </a:r>
            <a:endParaRPr/>
          </a:p>
        </p:txBody>
      </p:sp>
      <p:sp>
        <p:nvSpPr>
          <p:cNvPr id="1446" name="Google Shape;1446;p57"/>
          <p:cNvSpPr/>
          <p:nvPr/>
        </p:nvSpPr>
        <p:spPr>
          <a:xfrm>
            <a:off x="4234751" y="1308420"/>
            <a:ext cx="674400" cy="214500"/>
          </a:xfrm>
          <a:prstGeom prst="roundRect">
            <a:avLst>
              <a:gd fmla="val 16667" name="adj"/>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7"/>
          <p:cNvSpPr/>
          <p:nvPr/>
        </p:nvSpPr>
        <p:spPr>
          <a:xfrm rot="10800000">
            <a:off x="4234796" y="2964593"/>
            <a:ext cx="674400" cy="214500"/>
          </a:xfrm>
          <a:prstGeom prst="roundRect">
            <a:avLst>
              <a:gd fmla="val 16667" name="adj"/>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7"/>
          <p:cNvSpPr/>
          <p:nvPr/>
        </p:nvSpPr>
        <p:spPr>
          <a:xfrm>
            <a:off x="4234751" y="2412535"/>
            <a:ext cx="674400" cy="214500"/>
          </a:xfrm>
          <a:prstGeom prst="roundRect">
            <a:avLst>
              <a:gd fmla="val 16667" name="adj"/>
            </a:avLst>
          </a:pr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7"/>
          <p:cNvSpPr/>
          <p:nvPr/>
        </p:nvSpPr>
        <p:spPr>
          <a:xfrm rot="10800000">
            <a:off x="4234796" y="1860477"/>
            <a:ext cx="674400" cy="214500"/>
          </a:xfrm>
          <a:prstGeom prst="roundRect">
            <a:avLst>
              <a:gd fmla="val 16667" name="adj"/>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7"/>
          <p:cNvSpPr/>
          <p:nvPr/>
        </p:nvSpPr>
        <p:spPr>
          <a:xfrm>
            <a:off x="4234751" y="3516651"/>
            <a:ext cx="674400" cy="214500"/>
          </a:xfrm>
          <a:prstGeom prst="roundRect">
            <a:avLst>
              <a:gd fmla="val 16667" name="adj"/>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2" name="Google Shape;1462;p57"/>
          <p:cNvCxnSpPr>
            <a:stCxn id="1446" idx="3"/>
          </p:cNvCxnSpPr>
          <p:nvPr/>
        </p:nvCxnSpPr>
        <p:spPr>
          <a:xfrm>
            <a:off x="4909151" y="1415670"/>
            <a:ext cx="177300" cy="0"/>
          </a:xfrm>
          <a:prstGeom prst="straightConnector1">
            <a:avLst/>
          </a:prstGeom>
          <a:noFill/>
          <a:ln cap="flat" cmpd="sng" w="19050">
            <a:solidFill>
              <a:schemeClr val="accent1"/>
            </a:solidFill>
            <a:prstDash val="solid"/>
            <a:round/>
            <a:headEnd len="med" w="med" type="none"/>
            <a:tailEnd len="med" w="med" type="oval"/>
          </a:ln>
        </p:spPr>
      </p:cxnSp>
      <p:cxnSp>
        <p:nvCxnSpPr>
          <p:cNvPr id="1463" name="Google Shape;1463;p57"/>
          <p:cNvCxnSpPr/>
          <p:nvPr/>
        </p:nvCxnSpPr>
        <p:spPr>
          <a:xfrm>
            <a:off x="4909196" y="2519770"/>
            <a:ext cx="177300" cy="0"/>
          </a:xfrm>
          <a:prstGeom prst="straightConnector1">
            <a:avLst/>
          </a:prstGeom>
          <a:noFill/>
          <a:ln cap="flat" cmpd="sng" w="19050">
            <a:solidFill>
              <a:schemeClr val="accent3"/>
            </a:solidFill>
            <a:prstDash val="solid"/>
            <a:round/>
            <a:headEnd len="med" w="med" type="none"/>
            <a:tailEnd len="med" w="med" type="oval"/>
          </a:ln>
        </p:spPr>
      </p:cxnSp>
      <p:cxnSp>
        <p:nvCxnSpPr>
          <p:cNvPr id="1464" name="Google Shape;1464;p57"/>
          <p:cNvCxnSpPr/>
          <p:nvPr/>
        </p:nvCxnSpPr>
        <p:spPr>
          <a:xfrm>
            <a:off x="4909196" y="3623895"/>
            <a:ext cx="177300" cy="0"/>
          </a:xfrm>
          <a:prstGeom prst="straightConnector1">
            <a:avLst/>
          </a:prstGeom>
          <a:noFill/>
          <a:ln cap="flat" cmpd="sng" w="19050">
            <a:solidFill>
              <a:schemeClr val="accent5"/>
            </a:solidFill>
            <a:prstDash val="solid"/>
            <a:round/>
            <a:headEnd len="med" w="med" type="none"/>
            <a:tailEnd len="med" w="med" type="oval"/>
          </a:ln>
        </p:spPr>
      </p:cxnSp>
      <p:cxnSp>
        <p:nvCxnSpPr>
          <p:cNvPr id="1465" name="Google Shape;1465;p57"/>
          <p:cNvCxnSpPr/>
          <p:nvPr/>
        </p:nvCxnSpPr>
        <p:spPr>
          <a:xfrm rot="10800000">
            <a:off x="4057451" y="3071820"/>
            <a:ext cx="177300" cy="0"/>
          </a:xfrm>
          <a:prstGeom prst="straightConnector1">
            <a:avLst/>
          </a:prstGeom>
          <a:noFill/>
          <a:ln cap="flat" cmpd="sng" w="19050">
            <a:solidFill>
              <a:schemeClr val="accent4"/>
            </a:solidFill>
            <a:prstDash val="solid"/>
            <a:round/>
            <a:headEnd len="med" w="med" type="none"/>
            <a:tailEnd len="med" w="med" type="oval"/>
          </a:ln>
        </p:spPr>
      </p:cxnSp>
      <p:cxnSp>
        <p:nvCxnSpPr>
          <p:cNvPr id="1466" name="Google Shape;1466;p57"/>
          <p:cNvCxnSpPr/>
          <p:nvPr/>
        </p:nvCxnSpPr>
        <p:spPr>
          <a:xfrm rot="10800000">
            <a:off x="4057451" y="1967720"/>
            <a:ext cx="177300" cy="0"/>
          </a:xfrm>
          <a:prstGeom prst="straightConnector1">
            <a:avLst/>
          </a:prstGeom>
          <a:noFill/>
          <a:ln cap="flat" cmpd="sng" w="19050">
            <a:solidFill>
              <a:schemeClr val="accent2"/>
            </a:solidFill>
            <a:prstDash val="solid"/>
            <a:round/>
            <a:headEnd len="med" w="med" type="none"/>
            <a:tailEnd len="med" w="med" type="oval"/>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470" name="Shape 1470"/>
        <p:cNvGrpSpPr/>
        <p:nvPr/>
      </p:nvGrpSpPr>
      <p:grpSpPr>
        <a:xfrm>
          <a:off x="0" y="0"/>
          <a:ext cx="0" cy="0"/>
          <a:chOff x="0" y="0"/>
          <a:chExt cx="0" cy="0"/>
        </a:xfrm>
      </p:grpSpPr>
      <p:sp>
        <p:nvSpPr>
          <p:cNvPr id="1471" name="Google Shape;1471;p58"/>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472" name="Google Shape;1472;p58"/>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rect b="b" l="l" r="r" t="t"/>
              <a:pathLst>
                <a:path extrusionOk="0" h="91337" w="127219">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1484200" y="4046475"/>
              <a:ext cx="472200" cy="456100"/>
            </a:xfrm>
            <a:custGeom>
              <a:rect b="b" l="l" r="r" t="t"/>
              <a:pathLst>
                <a:path extrusionOk="0" h="18244" w="18888">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1891950" y="3557800"/>
              <a:ext cx="512950" cy="496250"/>
            </a:xfrm>
            <a:custGeom>
              <a:rect b="b" l="l" r="r" t="t"/>
              <a:pathLst>
                <a:path extrusionOk="0" h="19850" w="20518">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4615700" y="3663200"/>
              <a:ext cx="1549475" cy="1549475"/>
            </a:xfrm>
            <a:custGeom>
              <a:rect b="b" l="l" r="r" t="t"/>
              <a:pathLst>
                <a:path extrusionOk="0" h="61979" w="61979">
                  <a:moveTo>
                    <a:pt x="0" y="0"/>
                  </a:moveTo>
                  <a:lnTo>
                    <a:pt x="0" y="61978"/>
                  </a:lnTo>
                  <a:lnTo>
                    <a:pt x="61978" y="61978"/>
                  </a:lnTo>
                  <a:lnTo>
                    <a:pt x="6197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3310900" y="4886450"/>
              <a:ext cx="1304825" cy="326225"/>
            </a:xfrm>
            <a:custGeom>
              <a:rect b="b" l="l" r="r" t="t"/>
              <a:pathLst>
                <a:path extrusionOk="0" h="13049" w="52193">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2413850" y="2684600"/>
              <a:ext cx="489325" cy="733550"/>
            </a:xfrm>
            <a:custGeom>
              <a:rect b="b" l="l" r="r" t="t"/>
              <a:pathLst>
                <a:path extrusionOk="0" h="29342" w="19573">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2576950" y="2684600"/>
              <a:ext cx="326225" cy="570875"/>
            </a:xfrm>
            <a:custGeom>
              <a:rect b="b" l="l" r="r" t="t"/>
              <a:pathLst>
                <a:path extrusionOk="0" h="22835" w="13049">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1924550" y="4030175"/>
              <a:ext cx="2691175" cy="856300"/>
            </a:xfrm>
            <a:custGeom>
              <a:rect b="b" l="l" r="r" t="t"/>
              <a:pathLst>
                <a:path extrusionOk="0" h="34252" w="107647">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3963300" y="3581650"/>
              <a:ext cx="652425" cy="1060175"/>
            </a:xfrm>
            <a:custGeom>
              <a:rect b="b" l="l" r="r" t="t"/>
              <a:pathLst>
                <a:path extrusionOk="0" h="42407" w="26097">
                  <a:moveTo>
                    <a:pt x="16310" y="0"/>
                  </a:moveTo>
                  <a:lnTo>
                    <a:pt x="1" y="16310"/>
                  </a:lnTo>
                  <a:lnTo>
                    <a:pt x="26096" y="42406"/>
                  </a:lnTo>
                  <a:lnTo>
                    <a:pt x="26096" y="9786"/>
                  </a:lnTo>
                  <a:lnTo>
                    <a:pt x="16310" y="0"/>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5186550" y="4152500"/>
              <a:ext cx="489325" cy="489325"/>
            </a:xfrm>
            <a:custGeom>
              <a:rect b="b" l="l" r="r" t="t"/>
              <a:pathLst>
                <a:path extrusionOk="0" h="19573" w="19573">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3555550" y="482750"/>
              <a:ext cx="2609625" cy="2772725"/>
            </a:xfrm>
            <a:custGeom>
              <a:rect b="b" l="l" r="r" t="t"/>
              <a:pathLst>
                <a:path extrusionOk="0" h="110909" w="104385">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3881750" y="10536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8"/>
            <p:cNvSpPr/>
            <p:nvPr/>
          </p:nvSpPr>
          <p:spPr>
            <a:xfrm>
              <a:off x="4289500" y="1053600"/>
              <a:ext cx="489325" cy="163125"/>
            </a:xfrm>
            <a:custGeom>
              <a:rect b="b" l="l" r="r" t="t"/>
              <a:pathLst>
                <a:path extrusionOk="0" h="6525" w="19573">
                  <a:moveTo>
                    <a:pt x="0" y="1"/>
                  </a:moveTo>
                  <a:lnTo>
                    <a:pt x="0" y="6525"/>
                  </a:lnTo>
                  <a:lnTo>
                    <a:pt x="19572" y="6525"/>
                  </a:lnTo>
                  <a:lnTo>
                    <a:pt x="1957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8"/>
            <p:cNvSpPr/>
            <p:nvPr/>
          </p:nvSpPr>
          <p:spPr>
            <a:xfrm>
              <a:off x="4941900" y="10536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p:cNvSpPr/>
            <p:nvPr/>
          </p:nvSpPr>
          <p:spPr>
            <a:xfrm>
              <a:off x="3881750" y="13798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4289500" y="1379800"/>
              <a:ext cx="244675" cy="163125"/>
            </a:xfrm>
            <a:custGeom>
              <a:rect b="b" l="l" r="r" t="t"/>
              <a:pathLst>
                <a:path extrusionOk="0" h="6525" w="9787">
                  <a:moveTo>
                    <a:pt x="0" y="1"/>
                  </a:moveTo>
                  <a:lnTo>
                    <a:pt x="0" y="6525"/>
                  </a:lnTo>
                  <a:lnTo>
                    <a:pt x="9786" y="6525"/>
                  </a:lnTo>
                  <a:lnTo>
                    <a:pt x="978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8"/>
            <p:cNvSpPr/>
            <p:nvPr/>
          </p:nvSpPr>
          <p:spPr>
            <a:xfrm>
              <a:off x="4697250" y="1379800"/>
              <a:ext cx="897075" cy="163125"/>
            </a:xfrm>
            <a:custGeom>
              <a:rect b="b" l="l" r="r" t="t"/>
              <a:pathLst>
                <a:path extrusionOk="0" h="6525" w="35883">
                  <a:moveTo>
                    <a:pt x="0" y="1"/>
                  </a:moveTo>
                  <a:lnTo>
                    <a:pt x="0" y="6525"/>
                  </a:lnTo>
                  <a:lnTo>
                    <a:pt x="35882" y="6525"/>
                  </a:lnTo>
                  <a:lnTo>
                    <a:pt x="35882"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8"/>
            <p:cNvSpPr/>
            <p:nvPr/>
          </p:nvSpPr>
          <p:spPr>
            <a:xfrm>
              <a:off x="3881750" y="17060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8"/>
            <p:cNvSpPr/>
            <p:nvPr/>
          </p:nvSpPr>
          <p:spPr>
            <a:xfrm>
              <a:off x="4289500" y="1706000"/>
              <a:ext cx="652425" cy="163125"/>
            </a:xfrm>
            <a:custGeom>
              <a:rect b="b" l="l" r="r" t="t"/>
              <a:pathLst>
                <a:path extrusionOk="0" h="6525" w="26097">
                  <a:moveTo>
                    <a:pt x="0" y="1"/>
                  </a:moveTo>
                  <a:lnTo>
                    <a:pt x="0" y="6525"/>
                  </a:lnTo>
                  <a:lnTo>
                    <a:pt x="26096" y="6525"/>
                  </a:lnTo>
                  <a:lnTo>
                    <a:pt x="26096"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8"/>
            <p:cNvSpPr/>
            <p:nvPr/>
          </p:nvSpPr>
          <p:spPr>
            <a:xfrm>
              <a:off x="5105000" y="17060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3881750" y="20322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4289500" y="2032200"/>
              <a:ext cx="1141725" cy="163125"/>
            </a:xfrm>
            <a:custGeom>
              <a:rect b="b" l="l" r="r" t="t"/>
              <a:pathLst>
                <a:path extrusionOk="0" h="6525" w="45669">
                  <a:moveTo>
                    <a:pt x="0" y="1"/>
                  </a:moveTo>
                  <a:lnTo>
                    <a:pt x="0" y="6525"/>
                  </a:lnTo>
                  <a:lnTo>
                    <a:pt x="45668" y="6525"/>
                  </a:lnTo>
                  <a:lnTo>
                    <a:pt x="4566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5594300" y="20322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3881750" y="2358400"/>
              <a:ext cx="163125" cy="163125"/>
            </a:xfrm>
            <a:custGeom>
              <a:rect b="b" l="l" r="r" t="t"/>
              <a:pathLst>
                <a:path extrusionOk="0" h="6525" w="6525">
                  <a:moveTo>
                    <a:pt x="1" y="1"/>
                  </a:moveTo>
                  <a:lnTo>
                    <a:pt x="1" y="6525"/>
                  </a:lnTo>
                  <a:lnTo>
                    <a:pt x="6525" y="6525"/>
                  </a:lnTo>
                  <a:lnTo>
                    <a:pt x="6525"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4289500" y="2358400"/>
              <a:ext cx="733975" cy="163125"/>
            </a:xfrm>
            <a:custGeom>
              <a:rect b="b" l="l" r="r" t="t"/>
              <a:pathLst>
                <a:path extrusionOk="0" h="6525" w="29359">
                  <a:moveTo>
                    <a:pt x="0" y="1"/>
                  </a:moveTo>
                  <a:lnTo>
                    <a:pt x="0" y="6525"/>
                  </a:lnTo>
                  <a:lnTo>
                    <a:pt x="29358" y="6525"/>
                  </a:lnTo>
                  <a:lnTo>
                    <a:pt x="29358"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5186550" y="2358400"/>
              <a:ext cx="163125" cy="163125"/>
            </a:xfrm>
            <a:custGeom>
              <a:rect b="b" l="l" r="r" t="t"/>
              <a:pathLst>
                <a:path extrusionOk="0" h="6525" w="6525">
                  <a:moveTo>
                    <a:pt x="0" y="1"/>
                  </a:moveTo>
                  <a:lnTo>
                    <a:pt x="0" y="6525"/>
                  </a:lnTo>
                  <a:lnTo>
                    <a:pt x="6524" y="6525"/>
                  </a:lnTo>
                  <a:lnTo>
                    <a:pt x="6524" y="1"/>
                  </a:lnTo>
                  <a:close/>
                </a:path>
              </a:pathLst>
            </a:custGeom>
            <a:solidFill>
              <a:srgbClr val="AB90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2413850" y="2358400"/>
              <a:ext cx="652425" cy="733975"/>
            </a:xfrm>
            <a:custGeom>
              <a:rect b="b" l="l" r="r" t="t"/>
              <a:pathLst>
                <a:path extrusionOk="0" h="29359" w="26097">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2413850" y="2032200"/>
              <a:ext cx="815525" cy="570875"/>
            </a:xfrm>
            <a:custGeom>
              <a:rect b="b" l="l" r="r" t="t"/>
              <a:pathLst>
                <a:path extrusionOk="0" h="22835" w="32621">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371865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3963300" y="645850"/>
              <a:ext cx="163125" cy="163125"/>
            </a:xfrm>
            <a:custGeom>
              <a:rect b="b" l="l" r="r" t="t"/>
              <a:pathLst>
                <a:path extrusionOk="0" h="6525" w="6525">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4207950" y="645850"/>
              <a:ext cx="163125" cy="163125"/>
            </a:xfrm>
            <a:custGeom>
              <a:rect b="b" l="l" r="r" t="t"/>
              <a:pathLst>
                <a:path extrusionOk="0" h="6525" w="6525">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15" name="Shape 1515"/>
        <p:cNvGrpSpPr/>
        <p:nvPr/>
      </p:nvGrpSpPr>
      <p:grpSpPr>
        <a:xfrm>
          <a:off x="0" y="0"/>
          <a:ext cx="0" cy="0"/>
          <a:chOff x="0" y="0"/>
          <a:chExt cx="0" cy="0"/>
        </a:xfrm>
      </p:grpSpPr>
      <p:cxnSp>
        <p:nvCxnSpPr>
          <p:cNvPr id="1516" name="Google Shape;1516;p59"/>
          <p:cNvCxnSpPr>
            <a:stCxn id="1517" idx="6"/>
            <a:endCxn id="1518" idx="2"/>
          </p:cNvCxnSpPr>
          <p:nvPr/>
        </p:nvCxnSpPr>
        <p:spPr>
          <a:xfrm flipH="1" rot="10800000">
            <a:off x="2023889" y="2814225"/>
            <a:ext cx="5096700" cy="300"/>
          </a:xfrm>
          <a:prstGeom prst="straightConnector1">
            <a:avLst/>
          </a:prstGeom>
          <a:noFill/>
          <a:ln cap="flat" cmpd="sng" w="19050">
            <a:solidFill>
              <a:schemeClr val="dk1"/>
            </a:solidFill>
            <a:prstDash val="solid"/>
            <a:round/>
            <a:headEnd len="med" w="med" type="none"/>
            <a:tailEnd len="med" w="med" type="none"/>
          </a:ln>
        </p:spPr>
      </p:cxnSp>
      <p:sp>
        <p:nvSpPr>
          <p:cNvPr id="1519" name="Google Shape;1519;p59"/>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3" name="Google Shape;1533;p59"/>
          <p:cNvSpPr txBox="1"/>
          <p:nvPr>
            <p:ph idx="4294967295" type="subTitle"/>
          </p:nvPr>
        </p:nvSpPr>
        <p:spPr>
          <a:xfrm>
            <a:off x="5135950" y="1489675"/>
            <a:ext cx="1665000" cy="69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 is t</a:t>
            </a:r>
            <a:r>
              <a:rPr lang="en"/>
              <a:t>he biggest planet in the Solar System</a:t>
            </a:r>
            <a:endParaRPr/>
          </a:p>
        </p:txBody>
      </p:sp>
      <p:sp>
        <p:nvSpPr>
          <p:cNvPr id="1534" name="Google Shape;1534;p59"/>
          <p:cNvSpPr txBox="1"/>
          <p:nvPr>
            <p:ph idx="4294967295" type="subTitle"/>
          </p:nvPr>
        </p:nvSpPr>
        <p:spPr>
          <a:xfrm>
            <a:off x="3739498" y="338615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a:p>
            <a:pPr indent="0" lvl="0" marL="0" rtl="0" algn="ctr">
              <a:spcBef>
                <a:spcPts val="0"/>
              </a:spcBef>
              <a:spcAft>
                <a:spcPts val="0"/>
              </a:spcAft>
              <a:buNone/>
            </a:pPr>
            <a:r>
              <a:t/>
            </a:r>
            <a:endParaRPr/>
          </a:p>
        </p:txBody>
      </p:sp>
      <p:sp>
        <p:nvSpPr>
          <p:cNvPr id="1535" name="Google Shape;1535;p59"/>
          <p:cNvSpPr txBox="1"/>
          <p:nvPr>
            <p:ph idx="4294967295" type="subTitle"/>
          </p:nvPr>
        </p:nvSpPr>
        <p:spPr>
          <a:xfrm>
            <a:off x="6520741" y="3396252"/>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p:nvPr>
            <p:ph idx="4294967295" type="subTitle"/>
          </p:nvPr>
        </p:nvSpPr>
        <p:spPr>
          <a:xfrm>
            <a:off x="958250" y="3386160"/>
            <a:ext cx="1665000" cy="73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a:t>
            </a:r>
            <a:r>
              <a:rPr lang="en"/>
              <a:t>terribly hot, even hotter than Mercury</a:t>
            </a:r>
            <a:endParaRPr/>
          </a:p>
        </p:txBody>
      </p:sp>
      <p:sp>
        <p:nvSpPr>
          <p:cNvPr id="1537" name="Google Shape;1537;p59"/>
          <p:cNvSpPr txBox="1"/>
          <p:nvPr>
            <p:ph idx="4294967295" type="subTitle"/>
          </p:nvPr>
        </p:nvSpPr>
        <p:spPr>
          <a:xfrm>
            <a:off x="2324100" y="1471519"/>
            <a:ext cx="1665000" cy="73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p:nvPr>
            <p:ph idx="4294967295" type="title"/>
          </p:nvPr>
        </p:nvSpPr>
        <p:spPr>
          <a:xfrm>
            <a:off x="1409550" y="3151340"/>
            <a:ext cx="675900" cy="34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p:nvPr>
            <p:ph idx="4294967295" type="title"/>
          </p:nvPr>
        </p:nvSpPr>
        <p:spPr>
          <a:xfrm>
            <a:off x="4180800" y="3151340"/>
            <a:ext cx="782400" cy="34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p:nvPr>
            <p:ph idx="4294967295" type="title"/>
          </p:nvPr>
        </p:nvSpPr>
        <p:spPr>
          <a:xfrm>
            <a:off x="6962125" y="3161440"/>
            <a:ext cx="782400" cy="34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p:nvPr>
            <p:ph idx="4294967295" type="title"/>
          </p:nvPr>
        </p:nvSpPr>
        <p:spPr>
          <a:xfrm>
            <a:off x="2765375"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p:nvPr>
            <p:ph idx="4294967295" type="title"/>
          </p:nvPr>
        </p:nvSpPr>
        <p:spPr>
          <a:xfrm>
            <a:off x="5577250" y="2125525"/>
            <a:ext cx="782400" cy="34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46" name="Shape 1546"/>
        <p:cNvGrpSpPr/>
        <p:nvPr/>
      </p:nvGrpSpPr>
      <p:grpSpPr>
        <a:xfrm>
          <a:off x="0" y="0"/>
          <a:ext cx="0" cy="0"/>
          <a:chOff x="0" y="0"/>
          <a:chExt cx="0" cy="0"/>
        </a:xfrm>
      </p:grpSpPr>
      <p:sp>
        <p:nvSpPr>
          <p:cNvPr id="1547" name="Google Shape;1547;p60"/>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548" name="Google Shape;1548;p60"/>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PLAN</a:t>
            </a:r>
            <a:endParaRPr/>
          </a:p>
        </p:txBody>
      </p:sp>
      <p:grpSp>
        <p:nvGrpSpPr>
          <p:cNvPr id="1549" name="Google Shape;1549;p60"/>
          <p:cNvGrpSpPr/>
          <p:nvPr/>
        </p:nvGrpSpPr>
        <p:grpSpPr>
          <a:xfrm>
            <a:off x="6846072" y="1383073"/>
            <a:ext cx="1828998" cy="2405007"/>
            <a:chOff x="1809575" y="238125"/>
            <a:chExt cx="3981275" cy="5219200"/>
          </a:xfrm>
        </p:grpSpPr>
        <p:sp>
          <p:nvSpPr>
            <p:cNvPr id="1550" name="Google Shape;1550;p60"/>
            <p:cNvSpPr/>
            <p:nvPr/>
          </p:nvSpPr>
          <p:spPr>
            <a:xfrm>
              <a:off x="1809575" y="238125"/>
              <a:ext cx="3981275" cy="5219200"/>
            </a:xfrm>
            <a:custGeom>
              <a:rect b="b" l="l" r="r" t="t"/>
              <a:pathLst>
                <a:path extrusionOk="0" h="208768" w="159251">
                  <a:moveTo>
                    <a:pt x="0" y="0"/>
                  </a:moveTo>
                  <a:lnTo>
                    <a:pt x="0" y="208767"/>
                  </a:lnTo>
                  <a:lnTo>
                    <a:pt x="159251" y="208767"/>
                  </a:lnTo>
                  <a:lnTo>
                    <a:pt x="159251" y="39633"/>
                  </a:lnTo>
                  <a:lnTo>
                    <a:pt x="120759"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0"/>
            <p:cNvSpPr/>
            <p:nvPr/>
          </p:nvSpPr>
          <p:spPr>
            <a:xfrm>
              <a:off x="3805900" y="238125"/>
              <a:ext cx="1984950" cy="5219200"/>
            </a:xfrm>
            <a:custGeom>
              <a:rect b="b" l="l" r="r" t="t"/>
              <a:pathLst>
                <a:path extrusionOk="0" h="208768" w="79398">
                  <a:moveTo>
                    <a:pt x="1" y="0"/>
                  </a:moveTo>
                  <a:lnTo>
                    <a:pt x="1" y="208767"/>
                  </a:lnTo>
                  <a:lnTo>
                    <a:pt x="79398" y="208767"/>
                  </a:lnTo>
                  <a:lnTo>
                    <a:pt x="79398" y="39633"/>
                  </a:lnTo>
                  <a:lnTo>
                    <a:pt x="40906" y="0"/>
                  </a:lnTo>
                  <a:close/>
                </a:path>
              </a:pathLst>
            </a:custGeom>
            <a:solidFill>
              <a:srgbClr val="AB3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0"/>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FFDF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0"/>
            <p:cNvSpPr/>
            <p:nvPr/>
          </p:nvSpPr>
          <p:spPr>
            <a:xfrm>
              <a:off x="4828550" y="238125"/>
              <a:ext cx="962300" cy="990850"/>
            </a:xfrm>
            <a:custGeom>
              <a:rect b="b" l="l" r="r" t="t"/>
              <a:pathLst>
                <a:path extrusionOk="0" h="39634" w="38492">
                  <a:moveTo>
                    <a:pt x="0" y="0"/>
                  </a:moveTo>
                  <a:lnTo>
                    <a:pt x="0" y="39633"/>
                  </a:lnTo>
                  <a:lnTo>
                    <a:pt x="38492" y="39633"/>
                  </a:lnTo>
                  <a:lnTo>
                    <a:pt x="0" y="0"/>
                  </a:lnTo>
                  <a:close/>
                </a:path>
              </a:pathLst>
            </a:custGeom>
            <a:solidFill>
              <a:srgbClr val="D268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0"/>
            <p:cNvSpPr/>
            <p:nvPr/>
          </p:nvSpPr>
          <p:spPr>
            <a:xfrm>
              <a:off x="2479925" y="1950650"/>
              <a:ext cx="2654450" cy="1450800"/>
            </a:xfrm>
            <a:custGeom>
              <a:rect b="b" l="l" r="r" t="t"/>
              <a:pathLst>
                <a:path extrusionOk="0" h="58032" w="106178">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0"/>
            <p:cNvSpPr/>
            <p:nvPr/>
          </p:nvSpPr>
          <p:spPr>
            <a:xfrm>
              <a:off x="2483175" y="3714575"/>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0"/>
            <p:cNvSpPr/>
            <p:nvPr/>
          </p:nvSpPr>
          <p:spPr>
            <a:xfrm>
              <a:off x="2483175" y="4326200"/>
              <a:ext cx="2662625" cy="305025"/>
            </a:xfrm>
            <a:custGeom>
              <a:rect b="b" l="l" r="r" t="t"/>
              <a:pathLst>
                <a:path extrusionOk="0" h="12201" w="106505">
                  <a:moveTo>
                    <a:pt x="0" y="0"/>
                  </a:moveTo>
                  <a:lnTo>
                    <a:pt x="0" y="12200"/>
                  </a:lnTo>
                  <a:lnTo>
                    <a:pt x="106504" y="12200"/>
                  </a:lnTo>
                  <a:lnTo>
                    <a:pt x="1065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0"/>
            <p:cNvSpPr/>
            <p:nvPr/>
          </p:nvSpPr>
          <p:spPr>
            <a:xfrm>
              <a:off x="3815700" y="1950650"/>
              <a:ext cx="1318675" cy="1450800"/>
            </a:xfrm>
            <a:custGeom>
              <a:rect b="b" l="l" r="r" t="t"/>
              <a:pathLst>
                <a:path extrusionOk="0" h="58032" w="52747">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0"/>
            <p:cNvSpPr/>
            <p:nvPr/>
          </p:nvSpPr>
          <p:spPr>
            <a:xfrm>
              <a:off x="3815700" y="3714575"/>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0"/>
            <p:cNvSpPr/>
            <p:nvPr/>
          </p:nvSpPr>
          <p:spPr>
            <a:xfrm>
              <a:off x="3815700" y="4326200"/>
              <a:ext cx="1330100" cy="305025"/>
            </a:xfrm>
            <a:custGeom>
              <a:rect b="b" l="l" r="r" t="t"/>
              <a:pathLst>
                <a:path extrusionOk="0" h="12201" w="53204">
                  <a:moveTo>
                    <a:pt x="0" y="0"/>
                  </a:moveTo>
                  <a:lnTo>
                    <a:pt x="0" y="12200"/>
                  </a:lnTo>
                  <a:lnTo>
                    <a:pt x="53203" y="12200"/>
                  </a:lnTo>
                  <a:lnTo>
                    <a:pt x="53203" y="0"/>
                  </a:lnTo>
                  <a:close/>
                </a:path>
              </a:pathLst>
            </a:custGeom>
            <a:solidFill>
              <a:srgbClr val="6E3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60"/>
          <p:cNvGrpSpPr/>
          <p:nvPr/>
        </p:nvGrpSpPr>
        <p:grpSpPr>
          <a:xfrm>
            <a:off x="2598300" y="1013625"/>
            <a:ext cx="95400" cy="3116250"/>
            <a:chOff x="4524300" y="1013625"/>
            <a:chExt cx="95400" cy="3116250"/>
          </a:xfrm>
        </p:grpSpPr>
        <p:sp>
          <p:nvSpPr>
            <p:cNvPr id="1561" name="Google Shape;1561;p60"/>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0"/>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0"/>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0"/>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0"/>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0"/>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70" name="Shape 1570"/>
        <p:cNvGrpSpPr/>
        <p:nvPr/>
      </p:nvGrpSpPr>
      <p:grpSpPr>
        <a:xfrm>
          <a:off x="0" y="0"/>
          <a:ext cx="0" cy="0"/>
          <a:chOff x="0" y="0"/>
          <a:chExt cx="0" cy="0"/>
        </a:xfrm>
      </p:grpSpPr>
      <p:sp>
        <p:nvSpPr>
          <p:cNvPr id="1571" name="Google Shape;1571;p61"/>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sp>
        <p:nvSpPr>
          <p:cNvPr id="1572" name="Google Shape;1572;p61"/>
          <p:cNvSpPr txBox="1"/>
          <p:nvPr>
            <p:ph idx="4294967295" type="subTitle"/>
          </p:nvPr>
        </p:nvSpPr>
        <p:spPr>
          <a:xfrm>
            <a:off x="6282650" y="1621511"/>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73" name="Google Shape;1573;p61"/>
          <p:cNvSpPr txBox="1"/>
          <p:nvPr>
            <p:ph idx="4294967295" type="subTitle"/>
          </p:nvPr>
        </p:nvSpPr>
        <p:spPr>
          <a:xfrm>
            <a:off x="6282704" y="1877400"/>
            <a:ext cx="22785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a:t>
            </a:r>
            <a:r>
              <a:rPr lang="en"/>
              <a:t>he biggest planet in the Solar System</a:t>
            </a:r>
            <a:endParaRPr/>
          </a:p>
          <a:p>
            <a:pPr indent="0" lvl="0" marL="0" rtl="0" algn="l">
              <a:spcBef>
                <a:spcPts val="1600"/>
              </a:spcBef>
              <a:spcAft>
                <a:spcPts val="1600"/>
              </a:spcAft>
              <a:buNone/>
            </a:pPr>
            <a:r>
              <a:t/>
            </a:r>
            <a:endParaRPr/>
          </a:p>
        </p:txBody>
      </p:sp>
      <p:sp>
        <p:nvSpPr>
          <p:cNvPr id="1574" name="Google Shape;1574;p61"/>
          <p:cNvSpPr txBox="1"/>
          <p:nvPr>
            <p:ph idx="4294967295" type="subTitle"/>
          </p:nvPr>
        </p:nvSpPr>
        <p:spPr>
          <a:xfrm>
            <a:off x="6282625" y="3035121"/>
            <a:ext cx="1936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75" name="Google Shape;1575;p61"/>
          <p:cNvSpPr txBox="1"/>
          <p:nvPr>
            <p:ph idx="4294967295" type="subTitle"/>
          </p:nvPr>
        </p:nvSpPr>
        <p:spPr>
          <a:xfrm>
            <a:off x="6282675" y="3291012"/>
            <a:ext cx="22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a:p>
            <a:pPr indent="0" lvl="0" marL="0" rtl="0" algn="l">
              <a:spcBef>
                <a:spcPts val="1600"/>
              </a:spcBef>
              <a:spcAft>
                <a:spcPts val="1600"/>
              </a:spcAft>
              <a:buNone/>
            </a:pPr>
            <a:r>
              <a:t/>
            </a:r>
            <a:endParaRPr/>
          </a:p>
        </p:txBody>
      </p:sp>
      <p:sp>
        <p:nvSpPr>
          <p:cNvPr id="1576" name="Google Shape;1576;p61"/>
          <p:cNvSpPr txBox="1"/>
          <p:nvPr>
            <p:ph idx="4294967295" type="subTitle"/>
          </p:nvPr>
        </p:nvSpPr>
        <p:spPr>
          <a:xfrm>
            <a:off x="924625" y="1621506"/>
            <a:ext cx="1936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77" name="Google Shape;1577;p61"/>
          <p:cNvSpPr txBox="1"/>
          <p:nvPr>
            <p:ph idx="4294967295" type="subTitle"/>
          </p:nvPr>
        </p:nvSpPr>
        <p:spPr>
          <a:xfrm>
            <a:off x="582325" y="1877399"/>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Neptune is the farthest planet from the Sun</a:t>
            </a:r>
            <a:endParaRPr/>
          </a:p>
        </p:txBody>
      </p:sp>
      <p:sp>
        <p:nvSpPr>
          <p:cNvPr id="1578" name="Google Shape;1578;p61"/>
          <p:cNvSpPr txBox="1"/>
          <p:nvPr>
            <p:ph idx="4294967295" type="subTitle"/>
          </p:nvPr>
        </p:nvSpPr>
        <p:spPr>
          <a:xfrm>
            <a:off x="924625" y="3035106"/>
            <a:ext cx="1936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79" name="Google Shape;1579;p61"/>
          <p:cNvSpPr txBox="1"/>
          <p:nvPr>
            <p:ph idx="4294967295" type="subTitle"/>
          </p:nvPr>
        </p:nvSpPr>
        <p:spPr>
          <a:xfrm>
            <a:off x="582325" y="3290998"/>
            <a:ext cx="2278500" cy="5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r:embed="rId4">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85" name="Shape 1585"/>
        <p:cNvGrpSpPr/>
        <p:nvPr/>
      </p:nvGrpSpPr>
      <p:grpSpPr>
        <a:xfrm>
          <a:off x="0" y="0"/>
          <a:ext cx="0" cy="0"/>
          <a:chOff x="0" y="0"/>
          <a:chExt cx="0" cy="0"/>
        </a:xfrm>
      </p:grpSpPr>
      <p:sp>
        <p:nvSpPr>
          <p:cNvPr id="1586" name="Google Shape;1586;p62"/>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SHEET</a:t>
            </a:r>
            <a:endParaRPr/>
          </a:p>
        </p:txBody>
      </p:sp>
      <p:sp>
        <p:nvSpPr>
          <p:cNvPr id="1587" name="Google Shape;1587;p62"/>
          <p:cNvSpPr txBox="1"/>
          <p:nvPr>
            <p:ph idx="1" type="subTitle"/>
          </p:nvPr>
        </p:nvSpPr>
        <p:spPr>
          <a:xfrm>
            <a:off x="4211675" y="1429885"/>
            <a:ext cx="2317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ASSETS</a:t>
            </a:r>
            <a:endParaRPr/>
          </a:p>
        </p:txBody>
      </p:sp>
      <p:sp>
        <p:nvSpPr>
          <p:cNvPr id="1588" name="Google Shape;1588;p62"/>
          <p:cNvSpPr txBox="1"/>
          <p:nvPr>
            <p:ph idx="2" type="title"/>
          </p:nvPr>
        </p:nvSpPr>
        <p:spPr>
          <a:xfrm>
            <a:off x="3331225" y="1443350"/>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1"/>
                </a:solidFill>
              </a:rPr>
              <a:t>1M</a:t>
            </a:r>
            <a:endParaRPr sz="2400">
              <a:solidFill>
                <a:schemeClr val="accent1"/>
              </a:solidFill>
            </a:endParaRPr>
          </a:p>
        </p:txBody>
      </p:sp>
      <p:sp>
        <p:nvSpPr>
          <p:cNvPr id="1589" name="Google Shape;1589;p62"/>
          <p:cNvSpPr txBox="1"/>
          <p:nvPr>
            <p:ph idx="3" type="subTitle"/>
          </p:nvPr>
        </p:nvSpPr>
        <p:spPr>
          <a:xfrm>
            <a:off x="4211675" y="1694759"/>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the company owns</a:t>
            </a:r>
            <a:endParaRPr/>
          </a:p>
        </p:txBody>
      </p:sp>
      <p:sp>
        <p:nvSpPr>
          <p:cNvPr id="1590" name="Google Shape;1590;p62"/>
          <p:cNvSpPr txBox="1"/>
          <p:nvPr>
            <p:ph idx="4" type="subTitle"/>
          </p:nvPr>
        </p:nvSpPr>
        <p:spPr>
          <a:xfrm>
            <a:off x="4211675" y="2521206"/>
            <a:ext cx="2317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LIABILITIES</a:t>
            </a:r>
            <a:endParaRPr/>
          </a:p>
        </p:txBody>
      </p:sp>
      <p:sp>
        <p:nvSpPr>
          <p:cNvPr id="1591" name="Google Shape;1591;p62"/>
          <p:cNvSpPr txBox="1"/>
          <p:nvPr>
            <p:ph idx="5" type="title"/>
          </p:nvPr>
        </p:nvSpPr>
        <p:spPr>
          <a:xfrm>
            <a:off x="3331225" y="2515672"/>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2"/>
                </a:solidFill>
              </a:rPr>
              <a:t>300K</a:t>
            </a:r>
            <a:endParaRPr sz="2400">
              <a:solidFill>
                <a:schemeClr val="accent2"/>
              </a:solidFill>
            </a:endParaRPr>
          </a:p>
        </p:txBody>
      </p:sp>
      <p:sp>
        <p:nvSpPr>
          <p:cNvPr id="1592" name="Google Shape;1592;p62"/>
          <p:cNvSpPr txBox="1"/>
          <p:nvPr>
            <p:ph idx="6" type="subTitle"/>
          </p:nvPr>
        </p:nvSpPr>
        <p:spPr>
          <a:xfrm>
            <a:off x="4211675" y="2786080"/>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the company owes</a:t>
            </a:r>
            <a:endParaRPr/>
          </a:p>
          <a:p>
            <a:pPr indent="0" lvl="0" marL="0" rtl="0" algn="l">
              <a:spcBef>
                <a:spcPts val="0"/>
              </a:spcBef>
              <a:spcAft>
                <a:spcPts val="0"/>
              </a:spcAft>
              <a:buNone/>
            </a:pPr>
            <a:r>
              <a:t/>
            </a:r>
            <a:endParaRPr/>
          </a:p>
        </p:txBody>
      </p:sp>
      <p:sp>
        <p:nvSpPr>
          <p:cNvPr id="1593" name="Google Shape;1593;p62"/>
          <p:cNvSpPr txBox="1"/>
          <p:nvPr>
            <p:ph idx="7" type="subTitle"/>
          </p:nvPr>
        </p:nvSpPr>
        <p:spPr>
          <a:xfrm>
            <a:off x="4211825" y="3612527"/>
            <a:ext cx="23169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EQUITY</a:t>
            </a:r>
            <a:endParaRPr/>
          </a:p>
        </p:txBody>
      </p:sp>
      <p:sp>
        <p:nvSpPr>
          <p:cNvPr id="1594" name="Google Shape;1594;p62"/>
          <p:cNvSpPr txBox="1"/>
          <p:nvPr>
            <p:ph idx="8" type="title"/>
          </p:nvPr>
        </p:nvSpPr>
        <p:spPr>
          <a:xfrm>
            <a:off x="3331225" y="3612527"/>
            <a:ext cx="8043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2400">
                <a:solidFill>
                  <a:schemeClr val="accent3"/>
                </a:solidFill>
              </a:rPr>
              <a:t>700K</a:t>
            </a:r>
            <a:endParaRPr sz="2400">
              <a:solidFill>
                <a:schemeClr val="accent3"/>
              </a:solidFill>
            </a:endParaRPr>
          </a:p>
        </p:txBody>
      </p:sp>
      <p:sp>
        <p:nvSpPr>
          <p:cNvPr id="1595" name="Google Shape;1595;p62"/>
          <p:cNvSpPr txBox="1"/>
          <p:nvPr>
            <p:ph idx="9" type="subTitle"/>
          </p:nvPr>
        </p:nvSpPr>
        <p:spPr>
          <a:xfrm>
            <a:off x="4211825" y="3877401"/>
            <a:ext cx="2316900" cy="30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Difference between both</a:t>
            </a:r>
            <a:endParaRPr/>
          </a:p>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599" name="Shape 1599"/>
        <p:cNvGrpSpPr/>
        <p:nvPr/>
      </p:nvGrpSpPr>
      <p:grpSpPr>
        <a:xfrm>
          <a:off x="0" y="0"/>
          <a:ext cx="0" cy="0"/>
          <a:chOff x="0" y="0"/>
          <a:chExt cx="0" cy="0"/>
        </a:xfrm>
      </p:grpSpPr>
      <p:sp>
        <p:nvSpPr>
          <p:cNvPr id="1600" name="Google Shape;1600;p63"/>
          <p:cNvSpPr txBox="1"/>
          <p:nvPr>
            <p:ph type="ctrTitle"/>
          </p:nvPr>
        </p:nvSpPr>
        <p:spPr>
          <a:xfrm>
            <a:off x="1887750" y="611725"/>
            <a:ext cx="5368500" cy="101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601" name="Google Shape;1601;p63"/>
          <p:cNvSpPr txBox="1"/>
          <p:nvPr>
            <p:ph idx="1" type="subTitle"/>
          </p:nvPr>
        </p:nvSpPr>
        <p:spPr>
          <a:xfrm>
            <a:off x="3044675" y="2305050"/>
            <a:ext cx="3054900" cy="101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Do you have any questions?</a:t>
            </a:r>
            <a:endParaRPr/>
          </a:p>
          <a:p>
            <a:pPr indent="0" lvl="0" marL="0" rtl="0" algn="ctr">
              <a:spcBef>
                <a:spcPts val="0"/>
              </a:spcBef>
              <a:spcAft>
                <a:spcPts val="0"/>
              </a:spcAft>
              <a:buClr>
                <a:schemeClr val="dk1"/>
              </a:buClr>
              <a:buSzPts val="1100"/>
              <a:buFont typeface="Arial"/>
              <a:buNone/>
            </a:pPr>
            <a:r>
              <a:rPr lang="en"/>
              <a:t>addyouremail@freepik.com</a:t>
            </a:r>
            <a:endParaRPr/>
          </a:p>
          <a:p>
            <a:pPr indent="0" lvl="0" marL="0" rtl="0" algn="ctr">
              <a:spcBef>
                <a:spcPts val="0"/>
              </a:spcBef>
              <a:spcAft>
                <a:spcPts val="0"/>
              </a:spcAft>
              <a:buClr>
                <a:schemeClr val="dk1"/>
              </a:buClr>
              <a:buSzPts val="1100"/>
              <a:buFont typeface="Arial"/>
              <a:buNone/>
            </a:pPr>
            <a:r>
              <a:rPr lang="en"/>
              <a:t>+91 620 421 838</a:t>
            </a:r>
            <a:endParaRPr/>
          </a:p>
          <a:p>
            <a:pPr indent="0" lvl="0" marL="0" rtl="0" algn="ctr">
              <a:spcBef>
                <a:spcPts val="0"/>
              </a:spcBef>
              <a:spcAft>
                <a:spcPts val="0"/>
              </a:spcAft>
              <a:buNone/>
            </a:pPr>
            <a:r>
              <a:rPr lang="en"/>
              <a:t>yourcompany.com</a:t>
            </a:r>
            <a:endParaRPr/>
          </a:p>
        </p:txBody>
      </p:sp>
      <p:sp>
        <p:nvSpPr>
          <p:cNvPr id="1602" name="Google Shape;1602;p63"/>
          <p:cNvSpPr txBox="1"/>
          <p:nvPr/>
        </p:nvSpPr>
        <p:spPr>
          <a:xfrm>
            <a:off x="2569325" y="3772675"/>
            <a:ext cx="4005600" cy="274800"/>
          </a:xfrm>
          <a:prstGeom prst="rect">
            <a:avLst/>
          </a:prstGeom>
          <a:noFill/>
          <a:ln>
            <a:noFill/>
          </a:ln>
        </p:spPr>
        <p:txBody>
          <a:bodyPr anchorCtr="0" anchor="ctr" bIns="91425" lIns="91425" spcFirstLastPara="1" rIns="91425" wrap="square" tIns="91425">
            <a:noAutofit/>
          </a:bodyPr>
          <a:lstStyle/>
          <a:p>
            <a:pPr indent="0" lvl="0" marL="0" rtl="0" algn="ctr">
              <a:lnSpc>
                <a:spcPct val="114000"/>
              </a:lnSpc>
              <a:spcBef>
                <a:spcPts val="0"/>
              </a:spcBef>
              <a:spcAft>
                <a:spcPts val="300"/>
              </a:spcAft>
              <a:buClr>
                <a:srgbClr val="000000"/>
              </a:buClr>
              <a:buSzPts val="1100"/>
              <a:buFont typeface="Arial"/>
              <a:buNone/>
            </a:pPr>
            <a:r>
              <a:rPr b="1" lang="en">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03" name="Google Shape;1603;p63"/>
          <p:cNvSpPr/>
          <p:nvPr/>
        </p:nvSpPr>
        <p:spPr>
          <a:xfrm>
            <a:off x="3847726" y="161960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4" name="Google Shape;1604;p63"/>
          <p:cNvGrpSpPr/>
          <p:nvPr/>
        </p:nvGrpSpPr>
        <p:grpSpPr>
          <a:xfrm>
            <a:off x="4368267" y="1619540"/>
            <a:ext cx="407432" cy="407391"/>
            <a:chOff x="812101" y="2571761"/>
            <a:chExt cx="417066" cy="417024"/>
          </a:xfrm>
        </p:grpSpPr>
        <p:sp>
          <p:nvSpPr>
            <p:cNvPr id="1605" name="Google Shape;1605;p6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63"/>
          <p:cNvGrpSpPr/>
          <p:nvPr/>
        </p:nvGrpSpPr>
        <p:grpSpPr>
          <a:xfrm>
            <a:off x="4888861" y="1619540"/>
            <a:ext cx="407391" cy="407391"/>
            <a:chOff x="1323129" y="2571761"/>
            <a:chExt cx="417024" cy="417024"/>
          </a:xfrm>
        </p:grpSpPr>
        <p:sp>
          <p:nvSpPr>
            <p:cNvPr id="1610" name="Google Shape;1610;p6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4" name="Google Shape;1614;p63"/>
          <p:cNvSpPr/>
          <p:nvPr/>
        </p:nvSpPr>
        <p:spPr>
          <a:xfrm>
            <a:off x="11865675" y="1028350"/>
            <a:ext cx="40050" cy="12525"/>
          </a:xfrm>
          <a:custGeom>
            <a:rect b="b" l="l" r="r" t="t"/>
            <a:pathLst>
              <a:path extrusionOk="0" h="501" w="1602">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18" name="Shape 1618"/>
        <p:cNvGrpSpPr/>
        <p:nvPr/>
      </p:nvGrpSpPr>
      <p:grpSpPr>
        <a:xfrm>
          <a:off x="0" y="0"/>
          <a:ext cx="0" cy="0"/>
          <a:chOff x="0" y="0"/>
          <a:chExt cx="0" cy="0"/>
        </a:xfrm>
      </p:grpSpPr>
      <p:sp>
        <p:nvSpPr>
          <p:cNvPr id="1619" name="Google Shape;1619;p6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620" name="Google Shape;1620;p64"/>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04800" lvl="0" marL="457200" marR="50800" rtl="0" algn="l">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indent="-304800" lvl="0" marL="457200" marR="50800" rtl="0" algn="l">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indent="-304800" lvl="0" marL="457200" marR="50800" rtl="0" algn="l">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indent="0" lvl="0" marL="457200" marR="50800" rtl="0" algn="l">
              <a:lnSpc>
                <a:spcPct val="100000"/>
              </a:lnSpc>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1600"/>
              </a:spcBef>
              <a:spcAft>
                <a:spcPts val="0"/>
              </a:spcAft>
              <a:buNone/>
            </a:pPr>
            <a:r>
              <a:rPr b="1" lang="en"/>
              <a:t>PHOTOS</a:t>
            </a:r>
            <a:endParaRPr b="1"/>
          </a:p>
          <a:p>
            <a:pPr indent="-304800" lvl="0" marL="457200" marR="50800" rtl="0" algn="l">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8"/>
              </a:rPr>
              <a:t>Young man with laptop and headphones</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9"/>
              </a:rPr>
              <a:t>Asi</a:t>
            </a:r>
            <a:r>
              <a:rPr lang="en">
                <a:uFill>
                  <a:noFill/>
                </a:uFill>
                <a:hlinkClick r:id="rId10"/>
              </a:rPr>
              <a:t>a</a:t>
            </a:r>
            <a:r>
              <a:rPr lang="en">
                <a:uFill>
                  <a:noFill/>
                </a:uFill>
                <a:hlinkClick r:id="rId11"/>
              </a:rPr>
              <a:t>n woman using laptop</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2"/>
              </a:rPr>
              <a:t>Young girl speaking on the phone in the office </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3"/>
              </a:rPr>
              <a:t>Modern woman using laptop</a:t>
            </a:r>
            <a:endParaRPr/>
          </a:p>
          <a:p>
            <a:pPr indent="-304800" lvl="0" marL="457200" marR="50800" rtl="0" algn="l">
              <a:lnSpc>
                <a:spcPct val="100000"/>
              </a:lnSpc>
              <a:spcBef>
                <a:spcPts val="0"/>
              </a:spcBef>
              <a:spcAft>
                <a:spcPts val="0"/>
              </a:spcAft>
              <a:buSzPts val="1200"/>
              <a:buFont typeface="Roboto"/>
              <a:buChar char="●"/>
            </a:pPr>
            <a:r>
              <a:rPr lang="en">
                <a:uFill>
                  <a:noFill/>
                </a:uFill>
                <a:hlinkClick r:id="rId14"/>
              </a:rPr>
              <a:t>Cute young woman working on a laptop</a:t>
            </a:r>
            <a:endParaRPr/>
          </a:p>
          <a:p>
            <a:pPr indent="0" lvl="0" marL="457200" rtl="0" algn="l">
              <a:spcBef>
                <a:spcPts val="0"/>
              </a:spcBef>
              <a:spcAft>
                <a:spcPts val="0"/>
              </a:spcAft>
              <a:buNone/>
            </a:pPr>
            <a:r>
              <a:t/>
            </a:r>
            <a:endParaRPr sz="1100"/>
          </a:p>
          <a:p>
            <a:pPr indent="0" lvl="0" marL="0" rtl="0" algn="l">
              <a:spcBef>
                <a:spcPts val="1600"/>
              </a:spcBef>
              <a:spcAft>
                <a:spcPts val="1600"/>
              </a:spcAft>
              <a:buNone/>
            </a:pPr>
            <a:r>
              <a:t/>
            </a:r>
            <a:endParaRPr sz="11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1624" name="Shape 1624"/>
        <p:cNvGrpSpPr/>
        <p:nvPr/>
      </p:nvGrpSpPr>
      <p:grpSpPr>
        <a:xfrm>
          <a:off x="0" y="0"/>
          <a:ext cx="0" cy="0"/>
          <a:chOff x="0" y="0"/>
          <a:chExt cx="0" cy="0"/>
        </a:xfrm>
      </p:grpSpPr>
      <p:sp>
        <p:nvSpPr>
          <p:cNvPr id="1625" name="Google Shape;1625;p65"/>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626" name="Google Shape;1626;p65"/>
          <p:cNvSpPr txBox="1"/>
          <p:nvPr>
            <p:ph idx="1" type="body"/>
          </p:nvPr>
        </p:nvSpPr>
        <p:spPr>
          <a:xfrm>
            <a:off x="720000" y="1104850"/>
            <a:ext cx="7890600" cy="314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304800" lvl="0" marL="457200" marR="50800" rtl="0" algn="l">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indent="-304800" lvl="0" marL="457200" rtl="0" algn="l">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indent="0" lvl="0" marL="0" rtl="0" algn="l">
              <a:spcBef>
                <a:spcPts val="600"/>
              </a:spcBef>
              <a:spcAft>
                <a:spcPts val="0"/>
              </a:spcAft>
              <a:buNone/>
            </a:pPr>
            <a:r>
              <a:t/>
            </a:r>
            <a:endParaRPr b="1"/>
          </a:p>
          <a:p>
            <a:pPr indent="0" lvl="0" marL="0" rtl="0" algn="l">
              <a:spcBef>
                <a:spcPts val="1600"/>
              </a:spcBef>
              <a:spcAft>
                <a:spcPts val="0"/>
              </a:spcAft>
              <a:buNone/>
            </a:pPr>
            <a:r>
              <a:rPr b="1" lang="en"/>
              <a:t>PHOTOS</a:t>
            </a:r>
            <a:endParaRPr b="1"/>
          </a:p>
          <a:p>
            <a:pPr indent="-304800" lvl="0" marL="457200" rtl="0" algn="l">
              <a:spcBef>
                <a:spcPts val="1600"/>
              </a:spcBef>
              <a:spcAft>
                <a:spcPts val="0"/>
              </a:spcAft>
              <a:buSzPts val="1200"/>
              <a:buChar char="●"/>
            </a:pPr>
            <a:r>
              <a:rPr lang="en">
                <a:uFill>
                  <a:noFill/>
                </a:uFill>
                <a:hlinkClick r:id="rId9"/>
              </a:rPr>
              <a:t>Co workers wearing face mask at the office</a:t>
            </a:r>
            <a:endParaRPr/>
          </a:p>
          <a:p>
            <a:pPr indent="-304800" lvl="0" marL="457200" rtl="0" algn="l">
              <a:spcBef>
                <a:spcPts val="0"/>
              </a:spcBef>
              <a:spcAft>
                <a:spcPts val="0"/>
              </a:spcAft>
              <a:buSzPts val="1200"/>
              <a:buChar char="●"/>
            </a:pPr>
            <a:r>
              <a:rPr lang="en">
                <a:uFill>
                  <a:noFill/>
                </a:uFill>
                <a:hlinkClick r:id="rId10"/>
              </a:rPr>
              <a:t>Man working on laptop in the office</a:t>
            </a:r>
            <a:endParaRPr/>
          </a:p>
          <a:p>
            <a:pPr indent="-304800" lvl="0" marL="457200" rtl="0" algn="l">
              <a:spcBef>
                <a:spcPts val="0"/>
              </a:spcBef>
              <a:spcAft>
                <a:spcPts val="0"/>
              </a:spcAft>
              <a:buSzPts val="1200"/>
              <a:buChar char="●"/>
            </a:pPr>
            <a:r>
              <a:rPr lang="en">
                <a:uFill>
                  <a:noFill/>
                </a:uFill>
                <a:hlinkClick r:id="rId11"/>
              </a:rPr>
              <a:t>Young woman working on laptop</a:t>
            </a:r>
            <a:endParaRPr/>
          </a:p>
          <a:p>
            <a:pPr indent="-304800" lvl="0" marL="457200" rtl="0" algn="l">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695" name="Shape 695"/>
        <p:cNvGrpSpPr/>
        <p:nvPr/>
      </p:nvGrpSpPr>
      <p:grpSpPr>
        <a:xfrm>
          <a:off x="0" y="0"/>
          <a:ext cx="0" cy="0"/>
          <a:chOff x="0" y="0"/>
          <a:chExt cx="0" cy="0"/>
        </a:xfrm>
      </p:grpSpPr>
      <p:sp>
        <p:nvSpPr>
          <p:cNvPr id="696" name="Google Shape;696;p30"/>
          <p:cNvSpPr txBox="1"/>
          <p:nvPr>
            <p:ph type="title"/>
          </p:nvPr>
        </p:nvSpPr>
        <p:spPr>
          <a:xfrm>
            <a:off x="1902600" y="1543600"/>
            <a:ext cx="5338800" cy="135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697" name="Google Shape;697;p30"/>
          <p:cNvSpPr txBox="1"/>
          <p:nvPr>
            <p:ph idx="2" type="title"/>
          </p:nvPr>
        </p:nvSpPr>
        <p:spPr>
          <a:xfrm>
            <a:off x="1902600" y="2989400"/>
            <a:ext cx="5338800" cy="6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—SOMEONE FAMOUS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0" name="Shape 1630"/>
        <p:cNvGrpSpPr/>
        <p:nvPr/>
      </p:nvGrpSpPr>
      <p:grpSpPr>
        <a:xfrm>
          <a:off x="0" y="0"/>
          <a:ext cx="0" cy="0"/>
          <a:chOff x="0" y="0"/>
          <a:chExt cx="0" cy="0"/>
        </a:xfrm>
      </p:grpSpPr>
      <p:sp>
        <p:nvSpPr>
          <p:cNvPr id="1631" name="Google Shape;1631;p66"/>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7" name="Shape 1637"/>
        <p:cNvGrpSpPr/>
        <p:nvPr/>
      </p:nvGrpSpPr>
      <p:grpSpPr>
        <a:xfrm>
          <a:off x="0" y="0"/>
          <a:ext cx="0" cy="0"/>
          <a:chOff x="0" y="0"/>
          <a:chExt cx="0" cy="0"/>
        </a:xfrm>
      </p:grpSpPr>
      <p:sp>
        <p:nvSpPr>
          <p:cNvPr id="1638" name="Google Shape;1638;p67"/>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640" name="Google Shape;1640;p67"/>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44" name="Shape 1644"/>
        <p:cNvGrpSpPr/>
        <p:nvPr/>
      </p:nvGrpSpPr>
      <p:grpSpPr>
        <a:xfrm>
          <a:off x="0" y="0"/>
          <a:ext cx="0" cy="0"/>
          <a:chOff x="0" y="0"/>
          <a:chExt cx="0" cy="0"/>
        </a:xfrm>
      </p:grpSpPr>
      <p:sp>
        <p:nvSpPr>
          <p:cNvPr id="1645" name="Google Shape;1645;p68"/>
          <p:cNvSpPr txBox="1"/>
          <p:nvPr>
            <p:ph idx="4294967295" type="title"/>
          </p:nvPr>
        </p:nvSpPr>
        <p:spPr>
          <a:xfrm>
            <a:off x="1048350" y="8020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p:nvPr>
            <p:ph idx="4294967295" type="body"/>
          </p:nvPr>
        </p:nvSpPr>
        <p:spPr>
          <a:xfrm>
            <a:off x="1068100" y="13054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647" name="Google Shape;1647;p68"/>
          <p:cNvSpPr txBox="1"/>
          <p:nvPr>
            <p:ph idx="4294967295" type="body"/>
          </p:nvPr>
        </p:nvSpPr>
        <p:spPr>
          <a:xfrm>
            <a:off x="1068100" y="17666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latin typeface="Arial"/>
                <a:ea typeface="Arial"/>
                <a:cs typeface="Arial"/>
                <a:sym typeface="Arial"/>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fmla="val 16667" name="adj"/>
            </a:avLst>
          </a:prstGeom>
          <a:solidFill>
            <a:srgbClr val="C8AE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fmla="val 16667" name="adj"/>
            </a:avLst>
          </a:prstGeom>
          <a:solidFill>
            <a:srgbClr val="CEF3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fmla="val 16667" name="adj"/>
            </a:avLst>
          </a:prstGeom>
          <a:solidFill>
            <a:srgbClr val="878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fmla="val 16667" name="adj"/>
            </a:avLst>
          </a:prstGeom>
          <a:solidFill>
            <a:srgbClr val="9154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fmla="val 16667" name="adj"/>
            </a:avLst>
          </a:prstGeom>
          <a:solidFill>
            <a:srgbClr val="35C2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fmla="val 16667" name="adj"/>
            </a:avLst>
          </a:prstGeom>
          <a:solidFill>
            <a:srgbClr val="CA7B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fmla="val 16667" name="adj"/>
            </a:avLst>
          </a:prstGeom>
          <a:solidFill>
            <a:srgbClr val="972CB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fmla="val 16667" name="adj"/>
            </a:avLst>
          </a:prstGeom>
          <a:solidFill>
            <a:srgbClr val="0A1D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8"/>
          <p:cNvSpPr txBox="1"/>
          <p:nvPr/>
        </p:nvSpPr>
        <p:spPr>
          <a:xfrm>
            <a:off x="7365200" y="3428513"/>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7" name="Shape 1667"/>
        <p:cNvGrpSpPr/>
        <p:nvPr/>
      </p:nvGrpSpPr>
      <p:grpSpPr>
        <a:xfrm>
          <a:off x="0" y="0"/>
          <a:ext cx="0" cy="0"/>
          <a:chOff x="0" y="0"/>
          <a:chExt cx="0" cy="0"/>
        </a:xfrm>
      </p:grpSpPr>
      <p:sp>
        <p:nvSpPr>
          <p:cNvPr id="1668" name="Google Shape;1668;p69"/>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675" name="Google Shape;1675;p69"/>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3"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9" name="Google Shape;1759;p70"/>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71" name="Google Shape;1771;p70"/>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7" name="Google Shape;1837;p70"/>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0"/>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0"/>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0"/>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1" name="Google Shape;1881;p70"/>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0"/>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0"/>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0"/>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0"/>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0"/>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6" name="Google Shape;1896;p70"/>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0"/>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0"/>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2" name="Google Shape;2012;p70"/>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0"/>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0"/>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0"/>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0"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8" name="Google Shape;3668;p71"/>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7" name="Google Shape;3677;p71"/>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1" name="Google Shape;3681;p71"/>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1"/>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6" name="Google Shape;3706;p7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5" name="Google Shape;3715;p7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9" name="Google Shape;3719;p7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2" name="Google Shape;3732;p7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6" name="Google Shape;3736;p7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1"/>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1"/>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1"/>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1"/>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1"/>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1"/>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1"/>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1"/>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1"/>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1"/>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1"/>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1"/>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1"/>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1"/>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1"/>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1"/>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1"/>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1"/>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1"/>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1"/>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1"/>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1"/>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1"/>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1"/>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1"/>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1"/>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1"/>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1"/>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1"/>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1"/>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1"/>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1"/>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1"/>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1"/>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1"/>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1"/>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1"/>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1"/>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1"/>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1"/>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1"/>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1"/>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1"/>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1"/>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1"/>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1"/>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1"/>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1"/>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1"/>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1"/>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1"/>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1"/>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1"/>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1"/>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1"/>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1"/>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1"/>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1"/>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1"/>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1"/>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1"/>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1"/>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1"/>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1"/>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1"/>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1"/>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1"/>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1"/>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1"/>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1"/>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1"/>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1"/>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1"/>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1"/>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1"/>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1"/>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1"/>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1"/>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1"/>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1"/>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1"/>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1"/>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1"/>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1"/>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1"/>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1"/>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1"/>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1"/>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1"/>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1"/>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1"/>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1"/>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1"/>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1"/>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1"/>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1"/>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1"/>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1"/>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1"/>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1"/>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1"/>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1"/>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1"/>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1"/>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1"/>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1"/>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1"/>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1"/>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1"/>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1"/>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1"/>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1"/>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1"/>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1"/>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1"/>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1"/>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1"/>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1"/>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1"/>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1"/>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1"/>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1"/>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1"/>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1"/>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1"/>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1"/>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1"/>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1"/>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1"/>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1"/>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1"/>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1"/>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1"/>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1"/>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1"/>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1"/>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1"/>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1"/>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1"/>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1"/>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1"/>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1"/>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1"/>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1"/>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1"/>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1"/>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1"/>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1"/>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1"/>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1"/>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1"/>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1"/>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1"/>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1"/>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1"/>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1"/>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1"/>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1"/>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1"/>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1"/>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1"/>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1"/>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1"/>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1"/>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1"/>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1"/>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1"/>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1"/>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1"/>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1"/>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1"/>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1"/>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1"/>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1"/>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1"/>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1"/>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1"/>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1"/>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1"/>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1"/>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1"/>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1"/>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1"/>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1"/>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1"/>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1"/>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1"/>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1"/>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1"/>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1"/>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1"/>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1"/>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1"/>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1"/>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1"/>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1"/>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1"/>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1"/>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1"/>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1"/>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1"/>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1"/>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1"/>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1"/>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1"/>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1"/>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1"/>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1"/>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1"/>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1"/>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1"/>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1"/>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1"/>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1"/>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1"/>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1"/>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1"/>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1"/>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1"/>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1"/>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1"/>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1"/>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1"/>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1"/>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1"/>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1"/>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1"/>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1"/>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1"/>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1"/>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1"/>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1"/>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1"/>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1"/>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1"/>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1"/>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1"/>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1"/>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1"/>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1"/>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1"/>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1"/>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1"/>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1"/>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1"/>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1"/>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1"/>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1"/>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1"/>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1"/>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1"/>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1"/>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1"/>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1"/>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1"/>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1"/>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1"/>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1"/>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1"/>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1"/>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1"/>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1"/>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1"/>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1"/>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1"/>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1"/>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1"/>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1"/>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1"/>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1"/>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1"/>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1"/>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1"/>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1"/>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1"/>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1"/>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1"/>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1"/>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1"/>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1"/>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1"/>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1"/>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1"/>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1"/>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1"/>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1"/>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1"/>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1"/>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1"/>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1"/>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1"/>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1"/>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1"/>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1"/>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1"/>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1"/>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1"/>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1"/>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1"/>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1"/>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1"/>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1"/>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1"/>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1"/>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1"/>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1"/>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1"/>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1"/>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1"/>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1"/>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1"/>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1"/>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1"/>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1"/>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1"/>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1"/>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1"/>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1"/>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1"/>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1"/>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1"/>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1"/>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1"/>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1"/>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1"/>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1"/>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1"/>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1"/>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1"/>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1"/>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1"/>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1"/>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1"/>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1"/>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1"/>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1"/>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1"/>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1"/>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1"/>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1"/>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1"/>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1"/>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1"/>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1"/>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1"/>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1"/>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1"/>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1"/>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1"/>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1"/>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1"/>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1"/>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1"/>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1"/>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1"/>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1"/>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1"/>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1"/>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1"/>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1"/>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1"/>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1"/>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1"/>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1"/>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1"/>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1"/>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1"/>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1"/>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1"/>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1"/>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1"/>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1"/>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1"/>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1"/>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1"/>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1"/>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1"/>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1"/>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1"/>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1"/>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1"/>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1"/>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1"/>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1"/>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1"/>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1"/>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1"/>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1"/>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1"/>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1"/>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1"/>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1"/>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1"/>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1"/>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1"/>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1"/>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1"/>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1"/>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1"/>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1"/>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1"/>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1"/>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1"/>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1"/>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1"/>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1"/>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1"/>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1"/>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1"/>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1"/>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1"/>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1"/>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1"/>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1"/>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1"/>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1"/>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1"/>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1"/>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1"/>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1"/>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1"/>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1"/>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1"/>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1"/>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1"/>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1"/>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1"/>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1"/>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1"/>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1"/>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1"/>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1"/>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1"/>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1"/>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1"/>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1"/>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1"/>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1"/>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1"/>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1"/>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1"/>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1"/>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1"/>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1"/>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1"/>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1"/>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1"/>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1"/>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1"/>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1"/>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1"/>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1"/>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1"/>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1"/>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1"/>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1"/>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1"/>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1"/>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1"/>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1"/>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1"/>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1"/>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1"/>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1"/>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1"/>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1"/>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1"/>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1"/>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1"/>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1"/>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1"/>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1"/>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1"/>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1"/>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1"/>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1"/>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1"/>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1"/>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1"/>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1"/>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1"/>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1"/>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1"/>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1"/>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1"/>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1"/>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1"/>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1"/>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1"/>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1"/>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1"/>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1"/>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1"/>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1"/>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1"/>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1"/>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1"/>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1"/>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1"/>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1"/>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1"/>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1"/>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1"/>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1"/>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1"/>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1"/>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1"/>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1"/>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1"/>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1"/>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1"/>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1"/>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1"/>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1"/>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1"/>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1"/>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1"/>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1"/>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1"/>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1"/>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1"/>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1"/>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1"/>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1"/>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1"/>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1"/>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1"/>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1"/>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1"/>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1"/>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1"/>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1"/>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1"/>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1"/>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1"/>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1"/>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1"/>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1"/>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1"/>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1"/>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1"/>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1"/>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1"/>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1"/>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1"/>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1"/>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1"/>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1"/>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1"/>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1"/>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1"/>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1"/>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1"/>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1"/>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1"/>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1"/>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1"/>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1"/>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1"/>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1"/>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1"/>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1"/>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1"/>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1"/>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1"/>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1"/>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1"/>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1"/>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1"/>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1"/>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1"/>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1"/>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1"/>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1"/>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1"/>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1"/>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1"/>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1"/>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1"/>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1"/>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1"/>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1"/>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1"/>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1"/>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1"/>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1"/>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1"/>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1"/>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1"/>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1"/>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1"/>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1"/>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1"/>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1"/>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1"/>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1"/>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1"/>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1"/>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1"/>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1"/>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1"/>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1"/>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1"/>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1"/>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1"/>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1"/>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1"/>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1"/>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1"/>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1"/>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1"/>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1"/>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1"/>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1"/>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1"/>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1"/>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1"/>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1"/>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1"/>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1"/>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1"/>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1"/>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1"/>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1"/>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1"/>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1"/>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1"/>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1"/>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1"/>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1"/>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1"/>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1"/>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1"/>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1"/>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1"/>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1"/>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1"/>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1"/>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1"/>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1"/>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1"/>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1"/>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1"/>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1"/>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1"/>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1"/>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1"/>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1"/>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1"/>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1"/>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1"/>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1"/>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1"/>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1"/>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1"/>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1"/>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1"/>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1"/>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1"/>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1"/>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1"/>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1"/>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1"/>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1"/>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1"/>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1"/>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1"/>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1"/>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1"/>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1"/>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1"/>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1"/>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1"/>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1"/>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1"/>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1"/>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1"/>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1"/>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1"/>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1"/>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1"/>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1"/>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1"/>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1"/>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1"/>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1"/>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1"/>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1"/>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1"/>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1"/>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1"/>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1"/>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1"/>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1"/>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1"/>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1"/>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1"/>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1"/>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1"/>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1"/>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1"/>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1"/>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1"/>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1"/>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1"/>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1"/>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1"/>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1"/>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1"/>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1"/>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1"/>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1"/>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1"/>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1"/>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1"/>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1"/>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1"/>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1"/>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1"/>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1"/>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1"/>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1"/>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1"/>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1"/>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1"/>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1"/>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1"/>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1"/>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1"/>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1"/>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1"/>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1"/>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1"/>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1"/>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1"/>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1"/>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1"/>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1"/>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1"/>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1"/>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1"/>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1"/>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1"/>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1"/>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1"/>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1"/>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1"/>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1"/>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1"/>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1"/>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1"/>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1"/>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1"/>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1"/>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1"/>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1"/>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1"/>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1"/>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1"/>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1"/>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1"/>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1"/>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1"/>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1"/>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1"/>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1"/>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1"/>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1"/>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1"/>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1"/>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1"/>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1"/>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1"/>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1"/>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1"/>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1"/>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1"/>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1"/>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1"/>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1"/>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1"/>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1"/>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1"/>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1"/>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1"/>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1"/>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1"/>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1"/>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1"/>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1"/>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1"/>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1"/>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1"/>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1"/>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1"/>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1"/>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1"/>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1"/>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1"/>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1"/>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1"/>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1"/>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1"/>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1"/>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1"/>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1"/>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1"/>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1"/>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1"/>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1"/>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1"/>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1"/>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1"/>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1"/>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1"/>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1"/>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1"/>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1"/>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1"/>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1"/>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1"/>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1"/>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1"/>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1"/>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1"/>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1"/>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1"/>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1"/>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1"/>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1"/>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1"/>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1"/>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1"/>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1"/>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1"/>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1"/>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1"/>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1"/>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1"/>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1"/>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1"/>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1"/>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1"/>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1"/>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1"/>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1"/>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1"/>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1"/>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1"/>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1"/>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1"/>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1"/>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1"/>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1"/>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1"/>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1"/>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1"/>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1"/>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1"/>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1"/>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1"/>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1"/>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1"/>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1"/>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1"/>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1"/>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1"/>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1"/>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1"/>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1"/>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1"/>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1"/>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1"/>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1"/>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1"/>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1"/>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1"/>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1"/>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1"/>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1"/>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1"/>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1"/>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1"/>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1"/>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1"/>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1"/>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1"/>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1"/>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1"/>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1"/>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1"/>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1"/>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1"/>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1"/>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1"/>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1"/>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1"/>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1"/>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1"/>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1"/>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1"/>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1"/>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1"/>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1"/>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1"/>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1"/>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1"/>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1"/>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1"/>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1"/>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1"/>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1"/>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1"/>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1"/>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1"/>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1"/>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1"/>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1"/>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1"/>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1"/>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1"/>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1"/>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1"/>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1"/>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1"/>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1"/>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1"/>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1"/>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1"/>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1"/>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1"/>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1"/>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1"/>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1"/>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1"/>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1"/>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1"/>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1"/>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1"/>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1"/>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1"/>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1"/>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1"/>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1"/>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1"/>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1"/>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1"/>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1"/>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1"/>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1"/>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1"/>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1"/>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1"/>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1"/>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1"/>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1"/>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1"/>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1"/>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1"/>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1"/>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1"/>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1"/>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1"/>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1"/>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1"/>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1"/>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1"/>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1"/>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1"/>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1"/>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1"/>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1"/>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1"/>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1"/>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1"/>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1"/>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1"/>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1"/>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1"/>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1"/>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1"/>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1"/>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1"/>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1"/>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1"/>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1"/>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1"/>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1"/>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1"/>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1"/>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1"/>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1"/>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1"/>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1"/>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1"/>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1"/>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1"/>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1"/>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1"/>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1"/>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1"/>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1"/>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1"/>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1"/>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1"/>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1"/>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1"/>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1"/>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1"/>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1"/>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1"/>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1"/>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1"/>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1"/>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1"/>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1"/>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1"/>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1"/>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1"/>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1"/>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1"/>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1"/>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1"/>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1"/>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1"/>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1"/>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1"/>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1"/>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1"/>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1"/>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1"/>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1"/>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1"/>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1"/>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1"/>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1"/>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1"/>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1"/>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1"/>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1"/>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1"/>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1"/>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1"/>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1"/>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1"/>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1"/>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1"/>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1"/>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1"/>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1"/>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1"/>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1"/>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1"/>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1"/>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1"/>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1"/>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1"/>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1"/>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1"/>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1"/>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1"/>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1"/>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1"/>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1"/>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1"/>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1"/>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1"/>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1"/>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1"/>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1"/>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1"/>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1"/>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1"/>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1"/>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1"/>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1"/>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1"/>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1"/>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1"/>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1"/>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1"/>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1"/>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1"/>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1"/>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1"/>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1"/>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1"/>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1"/>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1"/>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1"/>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1"/>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1"/>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1"/>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1"/>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1"/>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1"/>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1"/>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1"/>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1"/>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1"/>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1"/>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1"/>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1"/>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1"/>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1"/>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1"/>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1"/>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1"/>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1"/>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1"/>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1"/>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1"/>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1"/>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1"/>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1"/>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1"/>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1"/>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1"/>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1"/>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1"/>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1"/>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1"/>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1"/>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1"/>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1"/>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1"/>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1"/>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1"/>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1"/>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1"/>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1"/>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1"/>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1"/>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1"/>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1"/>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1"/>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1"/>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1"/>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1"/>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1"/>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1"/>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1"/>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1"/>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1"/>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1"/>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1"/>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1"/>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1"/>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1"/>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1"/>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1"/>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1"/>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1"/>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1"/>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1"/>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1"/>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1"/>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1"/>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1"/>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1"/>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1"/>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1"/>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1"/>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1"/>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1"/>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1"/>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1"/>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1"/>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1"/>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1"/>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1"/>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1"/>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1"/>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1"/>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1"/>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1"/>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1"/>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1"/>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1"/>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1"/>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1"/>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1"/>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1"/>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1"/>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1"/>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1"/>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1"/>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1"/>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1"/>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1"/>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1"/>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1"/>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1"/>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1"/>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1"/>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1"/>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1"/>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1"/>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1"/>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1"/>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1"/>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1"/>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1"/>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1"/>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1"/>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1"/>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1"/>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1"/>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1"/>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1"/>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1"/>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1"/>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1"/>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1"/>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1"/>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1"/>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1"/>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1"/>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1"/>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1"/>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1"/>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1"/>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1"/>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1"/>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1"/>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1"/>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1"/>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1"/>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1"/>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1"/>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1"/>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1"/>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1"/>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1"/>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1"/>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1"/>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1"/>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1"/>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1"/>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1"/>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1"/>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1"/>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1"/>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1"/>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1"/>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1"/>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1"/>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1"/>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1"/>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1"/>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1"/>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1"/>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1"/>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1"/>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1"/>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1"/>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1"/>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1"/>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1"/>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1"/>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1"/>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1"/>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1"/>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1"/>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1"/>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1"/>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1"/>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1"/>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1"/>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1"/>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1"/>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1"/>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1"/>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1"/>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1"/>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1"/>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1"/>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1"/>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1"/>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1"/>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1"/>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1"/>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1"/>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1"/>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1"/>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1"/>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1"/>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1"/>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1"/>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1"/>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1"/>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1"/>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1"/>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1"/>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1"/>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1"/>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1"/>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1"/>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1"/>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1"/>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1"/>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1"/>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1"/>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1"/>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1"/>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1"/>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1"/>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1"/>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1"/>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1"/>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1"/>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1"/>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1"/>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1"/>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1"/>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1"/>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1"/>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1"/>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1"/>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1"/>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1"/>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1"/>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1"/>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1"/>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1"/>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1"/>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1"/>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1"/>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1"/>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1"/>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1"/>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1"/>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1"/>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1"/>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1"/>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1"/>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1"/>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1"/>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1"/>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1"/>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1"/>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1"/>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1"/>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1"/>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1"/>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1"/>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1"/>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1"/>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1"/>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1"/>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1"/>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1"/>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1"/>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1"/>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1"/>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1"/>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1"/>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1"/>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1"/>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1"/>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1"/>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1"/>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1"/>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1"/>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1"/>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1"/>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1"/>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1"/>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1"/>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1"/>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1"/>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1"/>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1"/>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1"/>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1"/>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1"/>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1"/>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1"/>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1"/>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1"/>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1"/>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1"/>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1"/>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1"/>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1"/>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1"/>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1"/>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1"/>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1"/>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1"/>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1"/>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1"/>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1"/>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1"/>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1"/>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1"/>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1"/>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1"/>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1"/>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1"/>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1"/>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1"/>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1"/>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1"/>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1"/>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1"/>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1"/>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1"/>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1"/>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1"/>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1"/>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1"/>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1"/>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1"/>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1"/>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1"/>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1"/>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1"/>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1"/>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1"/>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1"/>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1"/>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1"/>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1"/>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1"/>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1"/>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1"/>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1"/>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1"/>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1"/>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1"/>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1"/>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1"/>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1"/>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1"/>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1"/>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1"/>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1"/>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1"/>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1"/>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1"/>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1"/>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1"/>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1"/>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1"/>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1"/>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1"/>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1"/>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1"/>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1"/>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1"/>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1"/>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1"/>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1"/>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1"/>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1"/>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1"/>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1"/>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1"/>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1"/>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1"/>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1"/>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1"/>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1"/>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1"/>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1"/>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1"/>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1"/>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1"/>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1"/>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1"/>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1"/>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1"/>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1"/>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1"/>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1"/>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1"/>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1"/>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1"/>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1"/>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1"/>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1"/>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1"/>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1"/>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1"/>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1"/>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1"/>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1"/>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1"/>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1"/>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1"/>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1"/>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1"/>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1"/>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1"/>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1"/>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1"/>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1"/>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1"/>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1"/>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1"/>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1"/>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1"/>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1"/>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1"/>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1"/>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1"/>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1"/>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1"/>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1"/>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1"/>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1"/>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1"/>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1"/>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1"/>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1"/>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1"/>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1"/>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1"/>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1"/>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1"/>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1"/>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1"/>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1"/>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1"/>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1"/>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1"/>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1"/>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1"/>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1"/>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1"/>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1"/>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1"/>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1"/>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1"/>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1"/>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1"/>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1"/>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1"/>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1"/>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1"/>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1"/>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1"/>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1"/>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1"/>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1"/>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1"/>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1"/>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1"/>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1"/>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1"/>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1"/>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1"/>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1"/>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1"/>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1"/>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1"/>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1"/>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1"/>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1"/>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1"/>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1"/>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1"/>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1"/>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1"/>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1"/>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1"/>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1"/>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1"/>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1"/>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1"/>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1"/>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1"/>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1"/>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1"/>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1"/>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1"/>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1"/>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1"/>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1"/>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1"/>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1"/>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1"/>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1"/>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1"/>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1"/>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1"/>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1"/>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1"/>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1"/>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1"/>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1"/>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1"/>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1"/>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1"/>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1"/>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1"/>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1"/>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1"/>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1"/>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1"/>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1"/>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1"/>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1"/>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1"/>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1"/>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1"/>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1"/>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1"/>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1"/>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1"/>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1"/>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1"/>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1"/>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1"/>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1"/>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1"/>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1"/>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1"/>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1"/>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1"/>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1"/>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1"/>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1"/>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1"/>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1"/>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1"/>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1"/>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1"/>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1"/>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1"/>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1"/>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1"/>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1"/>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1"/>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1"/>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1"/>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1"/>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1"/>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1"/>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1"/>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1"/>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1"/>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1"/>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1"/>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1"/>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1"/>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1"/>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1"/>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1"/>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1"/>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1"/>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1"/>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1"/>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1"/>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1"/>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1"/>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1"/>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1"/>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1"/>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1"/>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1"/>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1"/>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1"/>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1"/>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1"/>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1"/>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1"/>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1"/>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1"/>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1"/>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1"/>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1"/>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1"/>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1"/>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1"/>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1"/>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1"/>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1"/>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1"/>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1"/>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1"/>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1"/>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1"/>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1"/>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1"/>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1"/>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1"/>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1"/>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1"/>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1"/>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1"/>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1"/>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1"/>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1"/>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1"/>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1"/>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1"/>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1"/>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1"/>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1"/>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1"/>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1"/>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1"/>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1"/>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1"/>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1"/>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1"/>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1"/>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1"/>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1"/>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1"/>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1"/>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1"/>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1"/>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1"/>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1"/>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1"/>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1"/>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1"/>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1"/>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1"/>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1"/>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1"/>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1"/>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1"/>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1"/>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1"/>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1"/>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1"/>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1"/>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1"/>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1"/>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1"/>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1"/>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1"/>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1"/>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1"/>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1"/>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1"/>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1"/>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1"/>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1"/>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1"/>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1"/>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1"/>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1"/>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1"/>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1"/>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1"/>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1"/>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1"/>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1"/>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1"/>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1"/>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1"/>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1"/>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1"/>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1"/>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1"/>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1"/>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1"/>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1"/>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1"/>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1"/>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1"/>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1"/>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1"/>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1"/>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1"/>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1"/>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1"/>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1"/>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1"/>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1"/>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1"/>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1"/>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1"/>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1"/>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1"/>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1"/>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1"/>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1"/>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1"/>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1"/>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1"/>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1"/>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1"/>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1"/>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1"/>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1"/>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1"/>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1"/>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1"/>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1"/>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1"/>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1"/>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1"/>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1"/>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1"/>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1"/>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1"/>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1"/>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1"/>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1"/>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1"/>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1"/>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1"/>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1"/>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1"/>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1"/>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1"/>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1"/>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1"/>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1"/>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1"/>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1"/>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1"/>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1"/>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1"/>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1"/>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1"/>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1"/>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1"/>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1"/>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1"/>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1"/>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1"/>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1"/>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1"/>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1"/>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1"/>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1"/>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1"/>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1"/>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1"/>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1"/>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1"/>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1"/>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1"/>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1"/>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1"/>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1"/>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1"/>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1"/>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1"/>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1"/>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1"/>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1"/>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1"/>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1"/>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1"/>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1"/>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1"/>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1"/>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1"/>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1"/>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1"/>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1"/>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1"/>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1"/>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1"/>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1"/>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1"/>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1"/>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1"/>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1"/>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1"/>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1"/>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1"/>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1"/>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1"/>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1"/>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1"/>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1"/>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1"/>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1"/>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1"/>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1"/>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1"/>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1"/>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1"/>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1"/>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1"/>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1"/>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1"/>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1"/>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1"/>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1"/>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1"/>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1"/>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1"/>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1"/>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1"/>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1"/>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1"/>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1"/>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1"/>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1"/>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1"/>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1"/>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1"/>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1"/>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1"/>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1"/>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1"/>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1"/>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1"/>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1"/>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1"/>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1"/>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1"/>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1"/>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1"/>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1"/>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1"/>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1"/>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1"/>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1"/>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1"/>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1"/>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1"/>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1"/>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1"/>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1"/>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1"/>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1"/>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1"/>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1"/>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1"/>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1"/>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1"/>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1"/>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1"/>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1"/>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1"/>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1"/>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1"/>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1"/>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1"/>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1"/>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1"/>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1"/>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1"/>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1"/>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1"/>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1"/>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1"/>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1"/>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1"/>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1"/>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1"/>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1"/>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1"/>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1"/>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1"/>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1"/>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1"/>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1"/>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1"/>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1"/>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1"/>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1"/>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1"/>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1"/>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1"/>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1"/>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1"/>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1"/>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1"/>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1"/>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1"/>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1"/>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1"/>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1"/>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1"/>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1"/>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1"/>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1"/>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1"/>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1"/>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1"/>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1"/>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1"/>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1"/>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1"/>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1"/>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1"/>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1"/>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1"/>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1"/>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1"/>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1"/>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1"/>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1"/>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1"/>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1"/>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1"/>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1"/>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1"/>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1"/>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1"/>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1"/>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1"/>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1"/>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1"/>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1"/>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1"/>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1"/>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1"/>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1"/>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1"/>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1"/>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1"/>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1"/>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1"/>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1"/>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1"/>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1"/>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1"/>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1"/>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1"/>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1"/>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1"/>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1"/>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1"/>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1"/>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1"/>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1"/>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1"/>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1"/>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1"/>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1"/>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1"/>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1"/>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1"/>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1"/>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1"/>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1"/>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1"/>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1"/>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1"/>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1"/>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1"/>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1"/>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1"/>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1"/>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1"/>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1"/>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1"/>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1"/>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1"/>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1"/>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1"/>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1"/>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1"/>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1"/>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1"/>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1"/>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1"/>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1"/>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1"/>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1"/>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1"/>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1"/>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1"/>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1"/>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1"/>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1"/>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1"/>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1"/>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1"/>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1"/>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1"/>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1"/>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1"/>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1"/>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1"/>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1"/>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1"/>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1"/>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1"/>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1"/>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1"/>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1"/>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1"/>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1"/>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1"/>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1"/>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1"/>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1"/>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1"/>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1"/>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1"/>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1"/>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1"/>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1"/>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1"/>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1"/>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1"/>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1"/>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1"/>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1"/>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1"/>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1"/>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1"/>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1"/>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1"/>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1"/>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1"/>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1"/>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1"/>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1"/>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1"/>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1"/>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1"/>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1"/>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1"/>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1"/>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1"/>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1"/>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1"/>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1"/>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1"/>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1"/>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1"/>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1"/>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1"/>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1"/>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1"/>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1"/>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1"/>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1"/>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1"/>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1"/>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1"/>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1"/>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1"/>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1"/>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1"/>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1"/>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1"/>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1"/>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1"/>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1"/>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1"/>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1"/>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1"/>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1"/>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1"/>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1"/>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1"/>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1"/>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1"/>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1"/>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1"/>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1"/>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1"/>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1"/>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1"/>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1"/>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1"/>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1"/>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1"/>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1"/>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1"/>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1"/>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1"/>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1"/>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1"/>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1"/>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1"/>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1"/>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1"/>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1"/>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1"/>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1"/>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1"/>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1"/>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1"/>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1"/>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1"/>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1"/>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1"/>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1"/>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1"/>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1"/>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1"/>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1"/>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1"/>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1"/>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1"/>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1"/>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1"/>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1"/>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1"/>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1"/>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1"/>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1"/>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1"/>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1"/>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1"/>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1"/>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1"/>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1"/>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1"/>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1"/>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1"/>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1"/>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1"/>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1"/>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1"/>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1"/>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1"/>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1"/>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1"/>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1"/>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1"/>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1"/>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1"/>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1"/>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1"/>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1"/>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1"/>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1"/>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1"/>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1"/>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1"/>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1"/>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1"/>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1"/>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1"/>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1"/>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1"/>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1"/>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1"/>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1"/>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1"/>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1"/>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1"/>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1"/>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1"/>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1"/>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1"/>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1"/>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1"/>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1"/>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1"/>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1"/>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1"/>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1"/>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1"/>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1"/>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1"/>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1"/>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1"/>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1"/>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1"/>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1"/>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1"/>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1"/>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1"/>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1"/>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1"/>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1"/>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1"/>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1"/>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1"/>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1"/>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1"/>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1"/>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1"/>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1"/>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1"/>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1"/>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1"/>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1"/>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1"/>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1"/>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1"/>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1"/>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1"/>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1"/>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1"/>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1"/>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1"/>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1"/>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1"/>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1"/>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1"/>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1"/>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1"/>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1"/>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1"/>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001" name="Google Shape;8001;p71"/>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04" name="Google Shape;8004;p71"/>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1"/>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1"/>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1"/>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1"/>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1"/>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1"/>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1"/>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1"/>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1"/>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1"/>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1"/>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1"/>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1"/>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1"/>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1"/>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1"/>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1"/>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1"/>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1"/>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1"/>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1"/>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1"/>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1"/>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1"/>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1"/>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1"/>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1"/>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1"/>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1"/>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1"/>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1"/>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1"/>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1"/>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1"/>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1"/>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1"/>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1"/>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1"/>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1"/>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1"/>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1"/>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1"/>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1" name="Google Shape;8191;p71"/>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1"/>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1"/>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1"/>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9" name="Google Shape;8199;p71"/>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1"/>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1"/>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1"/>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1"/>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1"/>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1"/>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1"/>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1"/>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1"/>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1"/>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1"/>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1"/>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1"/>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7" name="Google Shape;8237;p71"/>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1"/>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1"/>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1"/>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1"/>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1"/>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1"/>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1"/>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1"/>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1"/>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1"/>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1"/>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1"/>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1"/>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1"/>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1"/>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1"/>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1"/>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1"/>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1"/>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1"/>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1"/>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1"/>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1"/>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1"/>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1"/>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1" name="Google Shape;8311;p71"/>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1"/>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1"/>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1"/>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1"/>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1"/>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1"/>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1"/>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1"/>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1"/>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1"/>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1"/>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1"/>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1"/>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1"/>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1"/>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1"/>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1"/>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1"/>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1"/>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1"/>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1"/>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1"/>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1"/>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1"/>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1"/>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1"/>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1"/>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1"/>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1"/>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1"/>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1"/>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1"/>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1"/>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1"/>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1"/>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1"/>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1"/>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1"/>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1"/>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1"/>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1"/>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1"/>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1"/>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1"/>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1"/>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1"/>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1"/>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1"/>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1"/>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1"/>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1"/>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1"/>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1"/>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1"/>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1"/>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1"/>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1"/>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1"/>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1"/>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1"/>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1"/>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1"/>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1"/>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1"/>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1"/>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1"/>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1"/>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1"/>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1"/>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1"/>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3" name="Google Shape;8413;p71"/>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1"/>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1"/>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1"/>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1"/>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1"/>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1"/>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1"/>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1"/>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1"/>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1"/>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1"/>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1"/>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1"/>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1"/>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1"/>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1"/>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1"/>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1"/>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1"/>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1"/>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1"/>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1"/>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1"/>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1"/>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1"/>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1"/>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1"/>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1"/>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1"/>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1"/>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1"/>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1"/>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1"/>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1"/>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1"/>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0"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0" name="Google Shape;8540;p7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1" name="Google Shape;8541;p7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542" name="Google Shape;8542;p72"/>
              <p:cNvCxnSpPr>
                <a:stCxn id="853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45" name="Google Shape;8545;p7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7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550" name="Google Shape;8550;p7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553" name="Google Shape;8553;p7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7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557" name="Google Shape;8557;p7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61" name="Google Shape;8561;p7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562" name="Google Shape;8562;p72"/>
              <p:cNvCxnSpPr>
                <a:stCxn id="8563" idx="6"/>
                <a:endCxn id="856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564" name="Google Shape;8564;p7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571" name="Google Shape;8571;p7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574" name="Google Shape;8574;p7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cap="flat" cmpd="sng" w="9525">
                <a:solidFill>
                  <a:srgbClr val="435D74"/>
                </a:solidFill>
                <a:prstDash val="solid"/>
                <a:round/>
                <a:headEnd len="med" w="med" type="none"/>
                <a:tailEnd len="med" w="med" type="none"/>
              </a:ln>
            </p:spPr>
          </p:cxnSp>
          <p:sp>
            <p:nvSpPr>
              <p:cNvPr id="8563" name="Google Shape;8563;p7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583" name="Google Shape;8583;p72"/>
            <p:cNvCxnSpPr>
              <a:stCxn id="8582" idx="0"/>
              <a:endCxn id="858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587" name="Google Shape;8587;p72"/>
            <p:cNvCxnSpPr>
              <a:stCxn id="8586" idx="0"/>
              <a:endCxn id="858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588" name="Google Shape;8588;p7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04" name="Google Shape;8604;p7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605" name="Google Shape;8605;p7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606" name="Google Shape;8606;p7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5" name="Google Shape;8615;p72"/>
            <p:cNvCxnSpPr>
              <a:stCxn id="8612" idx="6"/>
              <a:endCxn id="861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16" name="Google Shape;8616;p72"/>
            <p:cNvCxnSpPr>
              <a:stCxn id="8613" idx="4"/>
              <a:endCxn id="861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618" name="Google Shape;8618;p72"/>
            <p:cNvCxnSpPr>
              <a:stCxn id="8617" idx="6"/>
              <a:endCxn id="861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619" name="Google Shape;8619;p72"/>
            <p:cNvCxnSpPr>
              <a:stCxn id="8614" idx="4"/>
              <a:endCxn id="862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617" name="Google Shape;8617;p7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22" name="Google Shape;8622;p72"/>
            <p:cNvCxnSpPr>
              <a:endCxn id="862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35" name="Google Shape;8635;p7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6" name="Google Shape;8636;p7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7" name="Google Shape;8637;p7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638" name="Google Shape;8638;p7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3" name="Google Shape;8643;p72"/>
            <p:cNvCxnSpPr>
              <a:stCxn id="8644" idx="0"/>
              <a:endCxn id="864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5" name="Google Shape;8645;p72"/>
            <p:cNvCxnSpPr>
              <a:stCxn id="8644" idx="2"/>
              <a:endCxn id="864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7" name="Google Shape;8647;p72"/>
            <p:cNvCxnSpPr>
              <a:stCxn id="8648" idx="0"/>
              <a:endCxn id="864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49" name="Google Shape;8649;p72"/>
            <p:cNvCxnSpPr>
              <a:stCxn id="8642" idx="2"/>
              <a:endCxn id="865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651" name="Google Shape;8651;p72"/>
            <p:cNvCxnSpPr>
              <a:stCxn id="8652" idx="0"/>
              <a:endCxn id="864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648" name="Google Shape;8648;p7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6" name="Google Shape;8646;p7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52" name="Google Shape;8652;p7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50" name="Google Shape;8650;p7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2" name="Google Shape;8642;p7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4" name="Google Shape;8644;p7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641" name="Google Shape;8641;p7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58" name="Google Shape;8658;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659" name="Google Shape;8659;p7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660" name="Google Shape;8660;p7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4" name="Google Shape;8664;p7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7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69" name="Google Shape;8669;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0" name="Google Shape;8670;p7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674" name="Google Shape;8674;p7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7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7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72"/>
          <p:cNvGrpSpPr/>
          <p:nvPr/>
        </p:nvGrpSpPr>
        <p:grpSpPr>
          <a:xfrm flipH="1" rot="10800000">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800" name="Google Shape;8800;p7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807" name="Google Shape;8807;p7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810" name="Google Shape;8810;p7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811" name="Google Shape;8811;p7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2" name="Google Shape;8812;p7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3" name="Google Shape;8813;p7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4" name="Google Shape;8814;p7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5" name="Google Shape;8815;p7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816" name="Google Shape;8816;p7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817" name="Google Shape;8817;p7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2" name="Google Shape;8822;p7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25" name="Google Shape;8825;p7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30" name="Google Shape;8830;p7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833" name="Google Shape;8833;p7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38" name="Google Shape;8838;p7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841" name="Google Shape;8841;p7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1" name="Google Shape;8861;p7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4" name="Google Shape;8874;p7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7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85" name="Google Shape;8885;p7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886" name="Google Shape;8886;p7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887" name="Google Shape;8887;p7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888" name="Google Shape;8888;p7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7"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1" name="Google Shape;8951;p7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4" name="Google Shape;8954;p7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5" name="Google Shape;8955;p7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6" name="Google Shape;8956;p7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957" name="Google Shape;8957;p7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{4DAF208C-C660-4969-88A0-502A9EA5D965}</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{4DAF208C-C660-4969-88A0-502A9EA5D965}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{4DAF208C-C660-4969-88A0-502A9EA5D965}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{4DAF208C-C660-4969-88A0-502A9EA5D965}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63" name="Google Shape;9063;p7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9064" name="Google Shape;9064;p7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9065" name="Google Shape;9065;p7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81" name="Google Shape;9081;p7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96" name="Google Shape;9096;p7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97" name="Google Shape;9097;p7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98" name="Google Shape;9098;p7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099" name="Google Shape;9099;p7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0" name="Google Shape;9100;p7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1" name="Google Shape;9101;p7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2" name="Google Shape;9102;p7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3" name="Google Shape;9103;p7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4" name="Google Shape;9104;p7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5" name="Google Shape;9105;p7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9106" name="Google Shape;9106;p7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0"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5" name="Google Shape;9165;p7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9" name="Google Shape;9169;p74"/>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6" name="Google Shape;9176;p74"/>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4"/>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6" name="Google Shape;9196;p7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199" name="Google Shape;9199;p7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02" name="Google Shape;9202;p7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9205" name="Google Shape;9205;p7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8" name="Google Shape;9208;p7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09" name="Google Shape;9209;p7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10" name="Google Shape;9210;p7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9211" name="Google Shape;9211;p7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9212" name="Google Shape;9212;p7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2" name="Google Shape;9312;p7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5" name="Google Shape;9315;p7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18" name="Google Shape;9318;p7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1" name="Google Shape;9321;p7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24" name="Google Shape;9324;p7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465" name="Google Shape;9465;p7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468" name="Google Shape;9468;p7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471" name="Google Shape;9471;p7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474" name="Google Shape;9474;p7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5" name="Google Shape;9475;p7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1" name="Google Shape;9501;p7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12"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14" name="Google Shape;9714;p7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717" name="Google Shape;9717;p7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722" name="Google Shape;9722;p7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740" name="Google Shape;9740;p7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1" name="Google Shape;9741;p75"/>
            <p:cNvCxnSpPr>
              <a:endCxn id="974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742" name="Google Shape;9742;p7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744" name="Google Shape;9744;p7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45" name="Google Shape;9745;p75"/>
            <p:cNvCxnSpPr>
              <a:endCxn id="974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794" name="Google Shape;9794;p7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16" name="Google Shape;9816;p7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817" name="Google Shape;9817;p7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818" name="Google Shape;9818;p7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819" name="Google Shape;9819;p7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820" name="Google Shape;9820;p7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37" name="Google Shape;9837;p7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44" name="Google Shape;9844;p7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1" name="Google Shape;9851;p7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58" name="Google Shape;9858;p7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4" name="Google Shape;9864;p7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69" name="Google Shape;9869;p7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4" name="Google Shape;9874;p7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879" name="Google Shape;9879;p7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01" name="Shape 701"/>
        <p:cNvGrpSpPr/>
        <p:nvPr/>
      </p:nvGrpSpPr>
      <p:grpSpPr>
        <a:xfrm>
          <a:off x="0" y="0"/>
          <a:ext cx="0" cy="0"/>
          <a:chOff x="0" y="0"/>
          <a:chExt cx="0" cy="0"/>
        </a:xfrm>
      </p:grpSpPr>
      <p:sp>
        <p:nvSpPr>
          <p:cNvPr id="702" name="Google Shape;702;p31"/>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MISSION STATEMENT</a:t>
            </a:r>
            <a:endParaRPr/>
          </a:p>
        </p:txBody>
      </p:sp>
      <p:sp>
        <p:nvSpPr>
          <p:cNvPr id="703" name="Google Shape;703;p31"/>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could </a:t>
            </a:r>
            <a:r>
              <a:rPr lang="en"/>
              <a:t>d</a:t>
            </a:r>
            <a:r>
              <a:rPr lang="en"/>
              <a:t>escribe the company’s mission. A clear message is a good way to get down to business</a:t>
            </a:r>
            <a:endParaRPr/>
          </a:p>
        </p:txBody>
      </p:sp>
      <p:grpSp>
        <p:nvGrpSpPr>
          <p:cNvPr id="704" name="Google Shape;704;p31"/>
          <p:cNvGrpSpPr/>
          <p:nvPr/>
        </p:nvGrpSpPr>
        <p:grpSpPr>
          <a:xfrm>
            <a:off x="1845914" y="1864668"/>
            <a:ext cx="1600177" cy="1414164"/>
            <a:chOff x="-3137650" y="2787000"/>
            <a:chExt cx="291450" cy="257575"/>
          </a:xfrm>
        </p:grpSpPr>
        <p:sp>
          <p:nvSpPr>
            <p:cNvPr id="705" name="Google Shape;705;p3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1"/>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1"/>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1"/>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1"/>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1"/>
          <p:cNvGrpSpPr/>
          <p:nvPr/>
        </p:nvGrpSpPr>
        <p:grpSpPr>
          <a:xfrm>
            <a:off x="4524300" y="1013625"/>
            <a:ext cx="95400" cy="3116250"/>
            <a:chOff x="4524300" y="1013625"/>
            <a:chExt cx="95400" cy="3116250"/>
          </a:xfrm>
        </p:grpSpPr>
        <p:sp>
          <p:nvSpPr>
            <p:cNvPr id="726" name="Google Shape;726;p31"/>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1"/>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1"/>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1"/>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1"/>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1"/>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3" name="Shape 9883"/>
        <p:cNvGrpSpPr/>
        <p:nvPr/>
      </p:nvGrpSpPr>
      <p:grpSpPr>
        <a:xfrm>
          <a:off x="0" y="0"/>
          <a:ext cx="0" cy="0"/>
          <a:chOff x="0" y="0"/>
          <a:chExt cx="0" cy="0"/>
        </a:xfrm>
      </p:grpSpPr>
      <p:sp>
        <p:nvSpPr>
          <p:cNvPr id="9884" name="Google Shape;9884;p76"/>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8" name="Google Shape;9888;p7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89" name="Google Shape;9889;p7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2" name="Google Shape;9892;p7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5" name="Google Shape;9895;p7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8" name="Google Shape;9898;p7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99" name="Google Shape;9899;p7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0" name="Google Shape;9900;p7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3" name="Google Shape;9903;p7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4" name="Google Shape;9904;p7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5" name="Google Shape;9905;p7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6" name="Google Shape;9906;p7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09" name="Google Shape;9909;p7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0" name="Google Shape;9910;p7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1" name="Google Shape;9911;p7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2" name="Google Shape;9912;p7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3" name="Google Shape;9913;p7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4" name="Google Shape;9914;p7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15" name="Google Shape;9915;p76"/>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8" name="Google Shape;9918;p7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19" name="Google Shape;9919;p7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0" name="Google Shape;9920;p7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3" name="Google Shape;9923;p7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4" name="Google Shape;9924;p7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5" name="Google Shape;9925;p7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6" name="Google Shape;9926;p7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7" name="Google Shape;9927;p7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8" name="Google Shape;9928;p7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29" name="Google Shape;9929;p7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0" name="Google Shape;9930;p7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1" name="Google Shape;9931;p7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4" name="Google Shape;9934;p7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5" name="Google Shape;9935;p7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8" name="Google Shape;9938;p7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39" name="Google Shape;9939;p7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0" name="Google Shape;9940;p7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41" name="Google Shape;9941;p76"/>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2" name="Google Shape;9942;p76"/>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5" name="Google Shape;9945;p7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6" name="Google Shape;9946;p7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49" name="Google Shape;9949;p7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0" name="Google Shape;9950;p7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3" name="Google Shape;9953;p7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4" name="Google Shape;9954;p7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5" name="Google Shape;9955;p7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8" name="Google Shape;9958;p7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59" name="Google Shape;9959;p7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2" name="Google Shape;9962;p7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63" name="Google Shape;9963;p76"/>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6" name="Google Shape;9966;p7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69" name="Google Shape;9969;p7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0" name="Google Shape;9970;p7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1" name="Google Shape;9971;p7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72" name="Google Shape;9972;p76"/>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3" name="Google Shape;9973;p76"/>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6" name="Google Shape;9976;p7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77" name="Google Shape;9977;p7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0" name="Google Shape;9980;p7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1" name="Google Shape;9981;p7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4" name="Google Shape;9984;p7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5" name="Google Shape;9985;p7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86" name="Google Shape;9986;p76"/>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87" name="Google Shape;9987;p76"/>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0" name="Google Shape;9990;p7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3" name="Google Shape;9993;p7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4" name="Google Shape;9994;p7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995" name="Google Shape;9995;p76"/>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8" name="Google Shape;9998;p7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999" name="Google Shape;9999;p7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0" name="Google Shape;10000;p7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3" name="Google Shape;10003;p7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4" name="Google Shape;10004;p7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5" name="Google Shape;10005;p7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6" name="Google Shape;10006;p7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07" name="Google Shape;10007;p7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0" name="Google Shape;10010;p7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3" name="Google Shape;10013;p7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4" name="Google Shape;10014;p7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5" name="Google Shape;10015;p7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16" name="Google Shape;10016;p76"/>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17" name="Google Shape;10017;p76"/>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0" name="Google Shape;10020;p7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1" name="Google Shape;10021;p7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2" name="Google Shape;10022;p7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3" name="Google Shape;10023;p7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4" name="Google Shape;10024;p7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5" name="Google Shape;10025;p7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26" name="Google Shape;10026;p7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27" name="Google Shape;10027;p76"/>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0" name="Google Shape;10030;p7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1" name="Google Shape;10031;p7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4" name="Google Shape;10034;p7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5" name="Google Shape;10035;p7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8" name="Google Shape;10038;p7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39" name="Google Shape;10039;p7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2" name="Google Shape;10042;p7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3" name="Google Shape;10043;p7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4" name="Google Shape;10044;p7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7" name="Google Shape;10047;p7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8" name="Google Shape;10048;p7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49" name="Google Shape;10049;p7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2" name="Google Shape;10052;p7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53" name="Google Shape;10053;p76"/>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4" name="Google Shape;10054;p76"/>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5" name="Google Shape;10055;p76"/>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58" name="Google Shape;10058;p7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1" name="Google Shape;10061;p7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2" name="Google Shape;10062;p7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3" name="Google Shape;10063;p7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4" name="Google Shape;10064;p7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65" name="Google Shape;10065;p76"/>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8" name="Google Shape;10068;p7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69" name="Google Shape;10069;p7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70" name="Google Shape;10070;p76"/>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1" name="Google Shape;10071;p76"/>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4" name="Google Shape;10074;p7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77" name="Google Shape;10077;p7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0" name="Google Shape;10080;p7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81" name="Google Shape;10081;p76"/>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4" name="Google Shape;10084;p7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5" name="Google Shape;10085;p7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6" name="Google Shape;10086;p7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87" name="Google Shape;10087;p7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0" name="Google Shape;10090;p7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1" name="Google Shape;10091;p7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4" name="Google Shape;10094;p7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095" name="Google Shape;10095;p76"/>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098" name="Google Shape;10098;p7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1" name="Google Shape;10101;p7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2" name="Google Shape;10102;p7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3" name="Google Shape;10103;p7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04" name="Google Shape;10104;p76"/>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5" name="Google Shape;10105;p76"/>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8" name="Google Shape;10108;p7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09" name="Google Shape;10109;p7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0" name="Google Shape;10110;p7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3" name="Google Shape;10113;p7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4" name="Google Shape;10114;p7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5" name="Google Shape;10115;p7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8" name="Google Shape;10118;p7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19" name="Google Shape;10119;p7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0" name="Google Shape;10120;p7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3" name="Google Shape;10123;p7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4" name="Google Shape;10124;p7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5" name="Google Shape;10125;p7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8" name="Google Shape;10128;p7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29" name="Google Shape;10129;p7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2" name="Google Shape;10132;p7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3" name="Google Shape;10133;p7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4" name="Google Shape;10134;p7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37" name="Google Shape;10137;p7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38" name="Google Shape;10138;p76"/>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1" name="Google Shape;10141;p7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4" name="Google Shape;10144;p7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45" name="Google Shape;10145;p76"/>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8" name="Google Shape;10148;p7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49" name="Google Shape;10149;p7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2" name="Google Shape;10152;p7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5" name="Google Shape;10155;p7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6" name="Google Shape;10156;p7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59" name="Google Shape;10159;p7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0" name="Google Shape;10160;p7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3" name="Google Shape;10163;p7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6" name="Google Shape;10166;p7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69" name="Google Shape;10169;p7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0" name="Google Shape;10170;p7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3" name="Google Shape;10173;p7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4" name="Google Shape;10174;p7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0175" name="Google Shape;10175;p76"/>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78" name="Google Shape;10178;p7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0181" name="Google Shape;10181;p7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85" name="Shape 10185"/>
        <p:cNvGrpSpPr/>
        <p:nvPr/>
      </p:nvGrpSpPr>
      <p:grpSpPr>
        <a:xfrm>
          <a:off x="0" y="0"/>
          <a:ext cx="0" cy="0"/>
          <a:chOff x="0" y="0"/>
          <a:chExt cx="0" cy="0"/>
        </a:xfrm>
      </p:grpSpPr>
      <p:sp>
        <p:nvSpPr>
          <p:cNvPr id="10186" name="Google Shape;10186;p77"/>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7"/>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7" name="Google Shape;10197;p77"/>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7"/>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7"/>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7"/>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6" name="Google Shape;10216;p77"/>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7"/>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7"/>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4" name="Google Shape;10224;p77"/>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7"/>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1" name="Google Shape;10231;p77"/>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7"/>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7"/>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6" name="Google Shape;10246;p77"/>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77"/>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7" name="Google Shape;10267;p77"/>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7"/>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5" name="Google Shape;10275;p77"/>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9" name="Google Shape;10289;p77"/>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7"/>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0" name="Google Shape;10300;p77"/>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7"/>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7"/>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5" name="Google Shape;10345;p77"/>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3" name="Google Shape;10353;p77"/>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7"/>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2" name="Google Shape;10402;p77"/>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7"/>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1" name="Google Shape;10411;p77"/>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9" name="Google Shape;10419;p77"/>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7" name="Google Shape;10427;p77"/>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7"/>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7"/>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77"/>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7" name="Google Shape;10437;p77"/>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7"/>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7"/>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77"/>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1" name="Google Shape;10461;p77"/>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3" name="Google Shape;10473;p77"/>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77" name="Shape 10477"/>
        <p:cNvGrpSpPr/>
        <p:nvPr/>
      </p:nvGrpSpPr>
      <p:grpSpPr>
        <a:xfrm>
          <a:off x="0" y="0"/>
          <a:ext cx="0" cy="0"/>
          <a:chOff x="0" y="0"/>
          <a:chExt cx="0" cy="0"/>
        </a:xfrm>
      </p:grpSpPr>
      <p:sp>
        <p:nvSpPr>
          <p:cNvPr id="10478" name="Google Shape;10478;p78"/>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2" name="Google Shape;10492;p78"/>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1" name="Google Shape;10521;p78"/>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2" name="Google Shape;10532;p78"/>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7" name="Google Shape;10557;p78"/>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5" name="Google Shape;10585;p78"/>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78"/>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7" name="Google Shape;10677;p78"/>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4" name="Google Shape;10684;p78"/>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78"/>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8"/>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8"/>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8"/>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8" name="Google Shape;10708;p78"/>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5" name="Google Shape;10715;p78"/>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8"/>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5" name="Google Shape;10725;p78"/>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1" name="Google Shape;10731;p78"/>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8"/>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8"/>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1" name="Google Shape;10741;p78"/>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78"/>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4" name="Google Shape;10764;p78"/>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4" name="Google Shape;10774;p78"/>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2" name="Google Shape;10822;p78"/>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78"/>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36" name="Shape 10836"/>
        <p:cNvGrpSpPr/>
        <p:nvPr/>
      </p:nvGrpSpPr>
      <p:grpSpPr>
        <a:xfrm>
          <a:off x="0" y="0"/>
          <a:ext cx="0" cy="0"/>
          <a:chOff x="0" y="0"/>
          <a:chExt cx="0" cy="0"/>
        </a:xfrm>
      </p:grpSpPr>
      <p:sp>
        <p:nvSpPr>
          <p:cNvPr id="10837" name="Google Shape;10837;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7" name="Google Shape;10857;p79"/>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7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7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7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7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7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9" name="Google Shape;10869;p79"/>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7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7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4" name="Google Shape;10874;p79"/>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7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7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7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7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7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7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7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7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7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7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5" name="Google Shape;10895;p79"/>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7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9" name="Google Shape;10899;p79"/>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7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7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7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7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7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7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7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7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4" name="Google Shape;10914;p79"/>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7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7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9" name="Google Shape;10919;p79"/>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7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7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7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7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7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7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7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7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7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7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7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7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6" name="Google Shape;10936;p79"/>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79"/>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7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7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7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7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7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7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7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3" name="Google Shape;10953;p79"/>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79"/>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7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7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7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7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7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7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7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7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7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7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7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7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7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7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7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79"/>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7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7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7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7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7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7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7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7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1" name="Google Shape;10991;p79"/>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79"/>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79"/>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7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7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7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7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7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7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7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7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7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7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7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7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7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7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7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7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7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7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7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7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7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7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7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7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7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7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7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7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7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7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7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7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7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7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7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7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7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7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7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7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7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7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7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7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7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7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7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7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7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7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7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7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7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7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7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7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7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7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7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7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7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7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7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7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7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7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7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7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7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7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7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7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7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7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7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7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7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7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7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7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7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7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7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7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7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7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7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7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7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7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7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7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7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7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7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7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7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7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7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7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7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7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7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7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7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7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7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7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7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7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7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7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7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7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7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7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7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7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7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7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7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7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7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7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7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7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7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7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7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7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7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7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7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7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7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7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7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7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7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7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7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7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7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1245" name="Google Shape;11245;p7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246" name="Google Shape;11246;p7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1247" name="Google Shape;11247;p79"/>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9" name="Google Shape;11249;p79"/>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53" name="Shape 11253"/>
        <p:cNvGrpSpPr/>
        <p:nvPr/>
      </p:nvGrpSpPr>
      <p:grpSpPr>
        <a:xfrm>
          <a:off x="0" y="0"/>
          <a:ext cx="0" cy="0"/>
          <a:chOff x="0" y="0"/>
          <a:chExt cx="0" cy="0"/>
        </a:xfrm>
      </p:grpSpPr>
      <p:sp>
        <p:nvSpPr>
          <p:cNvPr id="11254" name="Google Shape;11254;p80"/>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8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3" name="Google Shape;11293;p80"/>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80"/>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9" name="Google Shape;11329;p80"/>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80"/>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0"/>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5" name="Google Shape;11365;p80"/>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0"/>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0" name="Google Shape;11390;p80"/>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2" name="Google Shape;11412;p80"/>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8" name="Google Shape;11418;p80"/>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8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6" name="Google Shape;11436;p80"/>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8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7" name="Google Shape;11447;p80"/>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0"/>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1452" name="Google Shape;11452;p8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8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8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5" name="Google Shape;11465;p80"/>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0"/>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9" name="Google Shape;11479;p80"/>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3" name="Google Shape;11483;p80"/>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3" name="Google Shape;11503;p80"/>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0"/>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5" name="Google Shape;11515;p80"/>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5" name="Google Shape;11525;p80"/>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5" name="Google Shape;11535;p80"/>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8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1" name="Google Shape;11541;p80"/>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0"/>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8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0" name="Google Shape;11550;p80"/>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0" name="Google Shape;11570;p80"/>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4" name="Google Shape;11584;p80"/>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0"/>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92" name="Shape 11592"/>
        <p:cNvGrpSpPr/>
        <p:nvPr/>
      </p:nvGrpSpPr>
      <p:grpSpPr>
        <a:xfrm>
          <a:off x="0" y="0"/>
          <a:ext cx="0" cy="0"/>
          <a:chOff x="0" y="0"/>
          <a:chExt cx="0" cy="0"/>
        </a:xfrm>
      </p:grpSpPr>
      <p:sp>
        <p:nvSpPr>
          <p:cNvPr id="11593" name="Google Shape;11593;p81"/>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1" name="Google Shape;11611;p81"/>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1"/>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1"/>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9" name="Google Shape;11619;p81"/>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6" name="Google Shape;11626;p81"/>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1"/>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1"/>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7" name="Google Shape;11637;p81"/>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1"/>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3" name="Google Shape;11643;p81"/>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8" name="Google Shape;11648;p81"/>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1"/>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8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3" name="Google Shape;11693;p81"/>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0" name="Google Shape;11710;p81"/>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9" name="Google Shape;11719;p81"/>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1"/>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1" name="Google Shape;11751;p81"/>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1"/>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1"/>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1775" name="Google Shape;11775;p8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1776" name="Google Shape;11776;p81"/>
          <p:cNvSpPr txBox="1"/>
          <p:nvPr/>
        </p:nvSpPr>
        <p:spPr>
          <a:xfrm>
            <a:off x="122050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80" name="Shape 11780"/>
        <p:cNvGrpSpPr/>
        <p:nvPr/>
      </p:nvGrpSpPr>
      <p:grpSpPr>
        <a:xfrm>
          <a:off x="0" y="0"/>
          <a:ext cx="0" cy="0"/>
          <a:chOff x="0" y="0"/>
          <a:chExt cx="0" cy="0"/>
        </a:xfrm>
      </p:grpSpPr>
      <p:sp>
        <p:nvSpPr>
          <p:cNvPr id="11781" name="Google Shape;11781;p8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6" name="Google Shape;11786;p82"/>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0" name="Google Shape;11790;p82"/>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3" name="Google Shape;11813;p82"/>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2"/>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2"/>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8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8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9" name="Google Shape;11879;p82"/>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8" name="Google Shape;11888;p82"/>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2" name="Google Shape;11912;p82"/>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2"/>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5" name="Google Shape;11925;p82"/>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2"/>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0" name="Google Shape;11950;p82"/>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5" name="Google Shape;12005;p82"/>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6" name="Google Shape;12016;p82"/>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23" name="Shape 12023"/>
        <p:cNvGrpSpPr/>
        <p:nvPr/>
      </p:nvGrpSpPr>
      <p:grpSpPr>
        <a:xfrm>
          <a:off x="0" y="0"/>
          <a:ext cx="0" cy="0"/>
          <a:chOff x="0" y="0"/>
          <a:chExt cx="0" cy="0"/>
        </a:xfrm>
      </p:grpSpPr>
      <p:pic>
        <p:nvPicPr>
          <p:cNvPr id="12024" name="Google Shape;12024;p8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35" name="Shape 735"/>
        <p:cNvGrpSpPr/>
        <p:nvPr/>
      </p:nvGrpSpPr>
      <p:grpSpPr>
        <a:xfrm>
          <a:off x="0" y="0"/>
          <a:ext cx="0" cy="0"/>
          <a:chOff x="0" y="0"/>
          <a:chExt cx="0" cy="0"/>
        </a:xfrm>
      </p:grpSpPr>
      <p:sp>
        <p:nvSpPr>
          <p:cNvPr id="736" name="Google Shape;736;p32"/>
          <p:cNvSpPr/>
          <p:nvPr/>
        </p:nvSpPr>
        <p:spPr>
          <a:xfrm rot="-2699901">
            <a:off x="2033647" y="1995011"/>
            <a:ext cx="399523" cy="381115"/>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2"/>
          <p:cNvSpPr/>
          <p:nvPr/>
        </p:nvSpPr>
        <p:spPr>
          <a:xfrm rot="-2699899">
            <a:off x="2812934" y="2002929"/>
            <a:ext cx="432660" cy="38063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2"/>
          <p:cNvSpPr/>
          <p:nvPr/>
        </p:nvSpPr>
        <p:spPr>
          <a:xfrm rot="-2699901">
            <a:off x="2810998" y="2796888"/>
            <a:ext cx="418750" cy="380873"/>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2"/>
          <p:cNvSpPr/>
          <p:nvPr/>
        </p:nvSpPr>
        <p:spPr>
          <a:xfrm rot="-2699901">
            <a:off x="1995586" y="2787188"/>
            <a:ext cx="418750" cy="381115"/>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2"/>
          <p:cNvSpPr txBox="1"/>
          <p:nvPr>
            <p:ph type="title"/>
          </p:nvPr>
        </p:nvSpPr>
        <p:spPr>
          <a:xfrm>
            <a:off x="4939700" y="1288261"/>
            <a:ext cx="1905300" cy="970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741" name="Google Shape;741;p32"/>
          <p:cNvSpPr txBox="1"/>
          <p:nvPr>
            <p:ph idx="1" type="body"/>
          </p:nvPr>
        </p:nvSpPr>
        <p:spPr>
          <a:xfrm>
            <a:off x="4939700" y="2182538"/>
            <a:ext cx="1905300" cy="18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a:p>
            <a:pPr indent="0" lvl="0" marL="0" rtl="0" algn="l">
              <a:spcBef>
                <a:spcPts val="0"/>
              </a:spcBef>
              <a:spcAft>
                <a:spcPts val="0"/>
              </a:spcAft>
              <a:buNone/>
            </a:pPr>
            <a:r>
              <a:t/>
            </a:r>
            <a:endParaRPr/>
          </a:p>
        </p:txBody>
      </p:sp>
      <p:sp>
        <p:nvSpPr>
          <p:cNvPr id="742" name="Google Shape;742;p32"/>
          <p:cNvSpPr/>
          <p:nvPr/>
        </p:nvSpPr>
        <p:spPr>
          <a:xfrm>
            <a:off x="2302605" y="1714888"/>
            <a:ext cx="723471" cy="703838"/>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2"/>
          <p:cNvSpPr/>
          <p:nvPr/>
        </p:nvSpPr>
        <p:spPr>
          <a:xfrm>
            <a:off x="2774802" y="2271816"/>
            <a:ext cx="793726" cy="704201"/>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2"/>
          <p:cNvSpPr/>
          <p:nvPr/>
        </p:nvSpPr>
        <p:spPr>
          <a:xfrm>
            <a:off x="2207924" y="2724759"/>
            <a:ext cx="723350" cy="703838"/>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2"/>
          <p:cNvSpPr/>
          <p:nvPr/>
        </p:nvSpPr>
        <p:spPr>
          <a:xfrm>
            <a:off x="1723484" y="2154711"/>
            <a:ext cx="724922" cy="700332"/>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2"/>
          <p:cNvSpPr txBox="1"/>
          <p:nvPr/>
        </p:nvSpPr>
        <p:spPr>
          <a:xfrm>
            <a:off x="1487400" y="3728825"/>
            <a:ext cx="2317200" cy="38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swald"/>
                <a:ea typeface="Oswald"/>
                <a:cs typeface="Oswald"/>
                <a:sym typeface="Oswald"/>
              </a:rPr>
              <a:t>Your Logo Here</a:t>
            </a:r>
            <a:endParaRPr sz="1800">
              <a:solidFill>
                <a:schemeClr val="dk1"/>
              </a:solidFill>
              <a:latin typeface="Oswald"/>
              <a:ea typeface="Oswald"/>
              <a:cs typeface="Oswald"/>
              <a:sym typeface="Oswald"/>
            </a:endParaRPr>
          </a:p>
        </p:txBody>
      </p:sp>
      <p:grpSp>
        <p:nvGrpSpPr>
          <p:cNvPr id="747" name="Google Shape;747;p32"/>
          <p:cNvGrpSpPr/>
          <p:nvPr/>
        </p:nvGrpSpPr>
        <p:grpSpPr>
          <a:xfrm flipH="1">
            <a:off x="8121500" y="4569046"/>
            <a:ext cx="1022509" cy="572747"/>
            <a:chOff x="-77" y="3784091"/>
            <a:chExt cx="2423582" cy="1357541"/>
          </a:xfrm>
        </p:grpSpPr>
        <p:sp>
          <p:nvSpPr>
            <p:cNvPr id="748" name="Google Shape;748;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32"/>
          <p:cNvGrpSpPr/>
          <p:nvPr/>
        </p:nvGrpSpPr>
        <p:grpSpPr>
          <a:xfrm flipH="1" rot="10800000">
            <a:off x="0" y="-4"/>
            <a:ext cx="1022509" cy="572747"/>
            <a:chOff x="-77" y="3784091"/>
            <a:chExt cx="2423582" cy="1357541"/>
          </a:xfrm>
        </p:grpSpPr>
        <p:sp>
          <p:nvSpPr>
            <p:cNvPr id="754" name="Google Shape;754;p32"/>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2"/>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2"/>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2"/>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2"/>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62" name="Shape 762"/>
        <p:cNvGrpSpPr/>
        <p:nvPr/>
      </p:nvGrpSpPr>
      <p:grpSpPr>
        <a:xfrm>
          <a:off x="0" y="0"/>
          <a:ext cx="0" cy="0"/>
          <a:chOff x="0" y="0"/>
          <a:chExt cx="0" cy="0"/>
        </a:xfrm>
      </p:grpSpPr>
      <p:sp>
        <p:nvSpPr>
          <p:cNvPr id="763" name="Google Shape;763;p33"/>
          <p:cNvSpPr txBox="1"/>
          <p:nvPr>
            <p:ph type="title"/>
          </p:nvPr>
        </p:nvSpPr>
        <p:spPr>
          <a:xfrm>
            <a:off x="1552575" y="531500"/>
            <a:ext cx="4714800" cy="153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a:t>
            </a:r>
            <a:endParaRPr/>
          </a:p>
        </p:txBody>
      </p:sp>
      <p:grpSp>
        <p:nvGrpSpPr>
          <p:cNvPr id="764" name="Google Shape;764;p33"/>
          <p:cNvGrpSpPr/>
          <p:nvPr/>
        </p:nvGrpSpPr>
        <p:grpSpPr>
          <a:xfrm>
            <a:off x="-77" y="3784091"/>
            <a:ext cx="2423582" cy="1357541"/>
            <a:chOff x="-77" y="3784091"/>
            <a:chExt cx="2423582" cy="1357541"/>
          </a:xfrm>
        </p:grpSpPr>
        <p:sp>
          <p:nvSpPr>
            <p:cNvPr id="765" name="Google Shape;765;p3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33"/>
          <p:cNvGrpSpPr/>
          <p:nvPr/>
        </p:nvGrpSpPr>
        <p:grpSpPr>
          <a:xfrm rot="10800000">
            <a:off x="6720423" y="-9"/>
            <a:ext cx="2423582" cy="1357541"/>
            <a:chOff x="-77" y="3784091"/>
            <a:chExt cx="2423582" cy="1357541"/>
          </a:xfrm>
        </p:grpSpPr>
        <p:sp>
          <p:nvSpPr>
            <p:cNvPr id="771" name="Google Shape;771;p33"/>
            <p:cNvSpPr/>
            <p:nvPr/>
          </p:nvSpPr>
          <p:spPr>
            <a:xfrm>
              <a:off x="-77" y="4201246"/>
              <a:ext cx="1609391" cy="940370"/>
            </a:xfrm>
            <a:custGeom>
              <a:rect b="b" l="l" r="r" t="t"/>
              <a:pathLst>
                <a:path extrusionOk="0" h="19530" w="33428">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3"/>
            <p:cNvSpPr/>
            <p:nvPr/>
          </p:nvSpPr>
          <p:spPr>
            <a:xfrm>
              <a:off x="313483" y="3784091"/>
              <a:ext cx="1410360" cy="1357541"/>
            </a:xfrm>
            <a:custGeom>
              <a:rect b="b" l="l" r="r" t="t"/>
              <a:pathLst>
                <a:path extrusionOk="0" h="28194" w="29294">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3"/>
            <p:cNvSpPr/>
            <p:nvPr/>
          </p:nvSpPr>
          <p:spPr>
            <a:xfrm>
              <a:off x="626560" y="3887658"/>
              <a:ext cx="1253840" cy="1253970"/>
            </a:xfrm>
            <a:custGeom>
              <a:rect b="b" l="l" r="r" t="t"/>
              <a:pathLst>
                <a:path extrusionOk="0" h="26043" w="26043">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3"/>
            <p:cNvSpPr/>
            <p:nvPr/>
          </p:nvSpPr>
          <p:spPr>
            <a:xfrm>
              <a:off x="940119" y="4201246"/>
              <a:ext cx="1410360" cy="940370"/>
            </a:xfrm>
            <a:custGeom>
              <a:rect b="b" l="l" r="r" t="t"/>
              <a:pathLst>
                <a:path extrusionOk="0" h="19530" w="29294">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3"/>
            <p:cNvSpPr/>
            <p:nvPr/>
          </p:nvSpPr>
          <p:spPr>
            <a:xfrm>
              <a:off x="1253678" y="4514786"/>
              <a:ext cx="1169827" cy="626817"/>
            </a:xfrm>
            <a:custGeom>
              <a:rect b="b" l="l" r="r" t="t"/>
              <a:pathLst>
                <a:path extrusionOk="0" h="13018" w="24298">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779" name="Shape 779"/>
        <p:cNvGrpSpPr/>
        <p:nvPr/>
      </p:nvGrpSpPr>
      <p:grpSpPr>
        <a:xfrm>
          <a:off x="0" y="0"/>
          <a:ext cx="0" cy="0"/>
          <a:chOff x="0" y="0"/>
          <a:chExt cx="0" cy="0"/>
        </a:xfrm>
      </p:grpSpPr>
      <p:sp>
        <p:nvSpPr>
          <p:cNvPr id="780" name="Google Shape;780;p34"/>
          <p:cNvSpPr txBox="1"/>
          <p:nvPr>
            <p:ph idx="1" type="subTitle"/>
          </p:nvPr>
        </p:nvSpPr>
        <p:spPr>
          <a:xfrm>
            <a:off x="1410963" y="1499611"/>
            <a:ext cx="2317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781" name="Google Shape;781;p34"/>
          <p:cNvSpPr txBox="1"/>
          <p:nvPr>
            <p:ph type="title"/>
          </p:nvPr>
        </p:nvSpPr>
        <p:spPr>
          <a:xfrm>
            <a:off x="720000" y="540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782" name="Google Shape;782;p34"/>
          <p:cNvSpPr txBox="1"/>
          <p:nvPr>
            <p:ph idx="2" type="subTitle"/>
          </p:nvPr>
        </p:nvSpPr>
        <p:spPr>
          <a:xfrm>
            <a:off x="1411463" y="1799502"/>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a:t>
            </a:r>
            <a:endParaRPr/>
          </a:p>
        </p:txBody>
      </p:sp>
      <p:sp>
        <p:nvSpPr>
          <p:cNvPr id="783" name="Google Shape;783;p34"/>
          <p:cNvSpPr txBox="1"/>
          <p:nvPr>
            <p:ph idx="3" type="subTitle"/>
          </p:nvPr>
        </p:nvSpPr>
        <p:spPr>
          <a:xfrm>
            <a:off x="1410988" y="2526349"/>
            <a:ext cx="23169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784" name="Google Shape;784;p34"/>
          <p:cNvSpPr txBox="1"/>
          <p:nvPr>
            <p:ph idx="4" type="subTitle"/>
          </p:nvPr>
        </p:nvSpPr>
        <p:spPr>
          <a:xfrm>
            <a:off x="1411225" y="2826240"/>
            <a:ext cx="2316900" cy="629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has a </a:t>
            </a:r>
            <a:endParaRPr/>
          </a:p>
          <a:p>
            <a:pPr indent="0" lvl="0" marL="0" rtl="0" algn="r">
              <a:spcBef>
                <a:spcPts val="0"/>
              </a:spcBef>
              <a:spcAft>
                <a:spcPts val="0"/>
              </a:spcAft>
              <a:buNone/>
            </a:pPr>
            <a:r>
              <a:rPr lang="en"/>
              <a:t>beautiful name</a:t>
            </a:r>
            <a:endParaRPr/>
          </a:p>
        </p:txBody>
      </p:sp>
      <p:sp>
        <p:nvSpPr>
          <p:cNvPr id="785" name="Google Shape;785;p34"/>
          <p:cNvSpPr txBox="1"/>
          <p:nvPr>
            <p:ph idx="5" type="subTitle"/>
          </p:nvPr>
        </p:nvSpPr>
        <p:spPr>
          <a:xfrm>
            <a:off x="5415963" y="1499611"/>
            <a:ext cx="23169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86" name="Google Shape;786;p34"/>
          <p:cNvSpPr txBox="1"/>
          <p:nvPr>
            <p:ph idx="6" type="subTitle"/>
          </p:nvPr>
        </p:nvSpPr>
        <p:spPr>
          <a:xfrm>
            <a:off x="5416013" y="1799502"/>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787" name="Google Shape;787;p34"/>
          <p:cNvSpPr txBox="1"/>
          <p:nvPr>
            <p:ph idx="7" type="subTitle"/>
          </p:nvPr>
        </p:nvSpPr>
        <p:spPr>
          <a:xfrm>
            <a:off x="1410963" y="3553089"/>
            <a:ext cx="2317200" cy="389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JUPITER</a:t>
            </a:r>
            <a:endParaRPr/>
          </a:p>
        </p:txBody>
      </p:sp>
      <p:sp>
        <p:nvSpPr>
          <p:cNvPr id="788" name="Google Shape;788;p34"/>
          <p:cNvSpPr txBox="1"/>
          <p:nvPr>
            <p:ph idx="8" type="subTitle"/>
          </p:nvPr>
        </p:nvSpPr>
        <p:spPr>
          <a:xfrm>
            <a:off x="1411463" y="3852989"/>
            <a:ext cx="2316900" cy="629100"/>
          </a:xfrm>
          <a:prstGeom prst="rect">
            <a:avLst/>
          </a:prstGeom>
        </p:spPr>
        <p:txBody>
          <a:bodyPr anchorCtr="0" anchor="t" bIns="91425" lIns="91425" spcFirstLastPara="1" rIns="91425" wrap="square" tIns="91425">
            <a:noAutofit/>
          </a:bodyPr>
          <a:lstStyle/>
          <a:p>
            <a:pPr indent="-89999" lvl="0" marL="89999" rtl="0" algn="r">
              <a:spcBef>
                <a:spcPts val="0"/>
              </a:spcBef>
              <a:spcAft>
                <a:spcPts val="0"/>
              </a:spcAft>
              <a:buNone/>
            </a:pPr>
            <a:r>
              <a:rPr lang="en"/>
              <a:t>It’s the biggest planet in the Solar System</a:t>
            </a:r>
            <a:endParaRPr/>
          </a:p>
        </p:txBody>
      </p:sp>
      <p:sp>
        <p:nvSpPr>
          <p:cNvPr id="789" name="Google Shape;789;p34"/>
          <p:cNvSpPr txBox="1"/>
          <p:nvPr>
            <p:ph idx="9" type="subTitle"/>
          </p:nvPr>
        </p:nvSpPr>
        <p:spPr>
          <a:xfrm>
            <a:off x="5415788" y="2526351"/>
            <a:ext cx="23172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90" name="Google Shape;790;p34"/>
          <p:cNvSpPr txBox="1"/>
          <p:nvPr>
            <p:ph idx="13" type="subTitle"/>
          </p:nvPr>
        </p:nvSpPr>
        <p:spPr>
          <a:xfrm>
            <a:off x="5416125" y="2826251"/>
            <a:ext cx="2316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ringed one and a gas giant</a:t>
            </a:r>
            <a:endParaRPr/>
          </a:p>
        </p:txBody>
      </p:sp>
      <p:sp>
        <p:nvSpPr>
          <p:cNvPr id="791" name="Google Shape;791;p34"/>
          <p:cNvSpPr txBox="1"/>
          <p:nvPr>
            <p:ph idx="14" type="subTitle"/>
          </p:nvPr>
        </p:nvSpPr>
        <p:spPr>
          <a:xfrm>
            <a:off x="5415963" y="3553087"/>
            <a:ext cx="2316900" cy="3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92" name="Google Shape;792;p34"/>
          <p:cNvSpPr txBox="1"/>
          <p:nvPr>
            <p:ph idx="15" type="subTitle"/>
          </p:nvPr>
        </p:nvSpPr>
        <p:spPr>
          <a:xfrm>
            <a:off x="5416013" y="3852989"/>
            <a:ext cx="2316900" cy="629100"/>
          </a:xfrm>
          <a:prstGeom prst="rect">
            <a:avLst/>
          </a:prstGeom>
        </p:spPr>
        <p:txBody>
          <a:bodyPr anchorCtr="0" anchor="t" bIns="91425" lIns="91425" spcFirstLastPara="1" rIns="91425" wrap="square" tIns="91425">
            <a:noAutofit/>
          </a:bodyPr>
          <a:lstStyle/>
          <a:p>
            <a:pPr indent="0" lvl="0" marL="0" marR="62101" rtl="0" algn="l">
              <a:spcBef>
                <a:spcPts val="0"/>
              </a:spcBef>
              <a:spcAft>
                <a:spcPts val="0"/>
              </a:spcAft>
              <a:buNone/>
            </a:pPr>
            <a:r>
              <a:rPr lang="en"/>
              <a:t>Neptune is</a:t>
            </a:r>
            <a:r>
              <a:rPr lang="en"/>
              <a:t> the farthest planet from the Sun</a:t>
            </a:r>
            <a:endParaRPr/>
          </a:p>
          <a:p>
            <a:pPr indent="0" lvl="0" marL="0" rtl="0" algn="l">
              <a:spcBef>
                <a:spcPts val="0"/>
              </a:spcBef>
              <a:spcAft>
                <a:spcPts val="0"/>
              </a:spcAft>
              <a:buNone/>
            </a:pPr>
            <a:r>
              <a:t/>
            </a:r>
            <a:endParaRPr/>
          </a:p>
        </p:txBody>
      </p:sp>
      <p:grpSp>
        <p:nvGrpSpPr>
          <p:cNvPr id="793" name="Google Shape;793;p34"/>
          <p:cNvGrpSpPr/>
          <p:nvPr/>
        </p:nvGrpSpPr>
        <p:grpSpPr>
          <a:xfrm>
            <a:off x="4524300" y="1394625"/>
            <a:ext cx="95400" cy="3116250"/>
            <a:chOff x="4524300" y="1013625"/>
            <a:chExt cx="95400" cy="3116250"/>
          </a:xfrm>
        </p:grpSpPr>
        <p:sp>
          <p:nvSpPr>
            <p:cNvPr id="794" name="Google Shape;794;p34"/>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4"/>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4"/>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4"/>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4"/>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4"/>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3367C"/>
            </a:gs>
            <a:gs pos="100000">
              <a:schemeClr val="dk2"/>
            </a:gs>
          </a:gsLst>
          <a:lin ang="5400012" scaled="0"/>
        </a:gradFill>
      </p:bgPr>
    </p:bg>
    <p:spTree>
      <p:nvGrpSpPr>
        <p:cNvPr id="803" name="Shape 803"/>
        <p:cNvGrpSpPr/>
        <p:nvPr/>
      </p:nvGrpSpPr>
      <p:grpSpPr>
        <a:xfrm>
          <a:off x="0" y="0"/>
          <a:ext cx="0" cy="0"/>
          <a:chOff x="0" y="0"/>
          <a:chExt cx="0" cy="0"/>
        </a:xfrm>
      </p:grpSpPr>
      <p:sp>
        <p:nvSpPr>
          <p:cNvPr id="804" name="Google Shape;804;p35"/>
          <p:cNvSpPr txBox="1"/>
          <p:nvPr>
            <p:ph type="title"/>
          </p:nvPr>
        </p:nvSpPr>
        <p:spPr>
          <a:xfrm>
            <a:off x="3216900" y="1518175"/>
            <a:ext cx="1599000" cy="123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805" name="Google Shape;805;p35"/>
          <p:cNvSpPr txBox="1"/>
          <p:nvPr>
            <p:ph idx="2" type="title"/>
          </p:nvPr>
        </p:nvSpPr>
        <p:spPr>
          <a:xfrm>
            <a:off x="3216900" y="2744525"/>
            <a:ext cx="2622000" cy="8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OVERVIEW</a:t>
            </a:r>
            <a:endParaRPr/>
          </a:p>
        </p:txBody>
      </p:sp>
      <p:grpSp>
        <p:nvGrpSpPr>
          <p:cNvPr id="806" name="Google Shape;806;p35"/>
          <p:cNvGrpSpPr/>
          <p:nvPr/>
        </p:nvGrpSpPr>
        <p:grpSpPr>
          <a:xfrm>
            <a:off x="6275049" y="1382979"/>
            <a:ext cx="2377553" cy="2377553"/>
            <a:chOff x="6198197" y="1098851"/>
            <a:chExt cx="2945797" cy="2945797"/>
          </a:xfrm>
        </p:grpSpPr>
        <p:sp>
          <p:nvSpPr>
            <p:cNvPr id="807" name="Google Shape;807;p35"/>
            <p:cNvSpPr/>
            <p:nvPr/>
          </p:nvSpPr>
          <p:spPr>
            <a:xfrm>
              <a:off x="7315562" y="1098851"/>
              <a:ext cx="1218960" cy="1218960"/>
            </a:xfrm>
            <a:custGeom>
              <a:rect b="b" l="l" r="r" t="t"/>
              <a:pathLst>
                <a:path extrusionOk="0" h="78289" w="78289">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7213984" y="2419374"/>
              <a:ext cx="355541" cy="152384"/>
            </a:xfrm>
            <a:custGeom>
              <a:rect b="b" l="l" r="r" t="t"/>
              <a:pathLst>
                <a:path extrusionOk="0" h="9787" w="22835">
                  <a:moveTo>
                    <a:pt x="1" y="1"/>
                  </a:moveTo>
                  <a:lnTo>
                    <a:pt x="1" y="9787"/>
                  </a:lnTo>
                  <a:lnTo>
                    <a:pt x="22835" y="9787"/>
                  </a:lnTo>
                  <a:lnTo>
                    <a:pt x="22835" y="1"/>
                  </a:lnTo>
                  <a:close/>
                </a:path>
              </a:pathLst>
            </a:custGeom>
            <a:solidFill>
              <a:srgbClr val="4B62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6283022" y="3307176"/>
              <a:ext cx="698875" cy="536854"/>
            </a:xfrm>
            <a:custGeom>
              <a:rect b="b" l="l" r="r" t="t"/>
              <a:pathLst>
                <a:path extrusionOk="0" h="34480" w="44886">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5"/>
            <p:cNvSpPr/>
            <p:nvPr/>
          </p:nvSpPr>
          <p:spPr>
            <a:xfrm>
              <a:off x="6807669" y="3130425"/>
              <a:ext cx="406330" cy="914224"/>
            </a:xfrm>
            <a:custGeom>
              <a:rect b="b" l="l" r="r" t="t"/>
              <a:pathLst>
                <a:path extrusionOk="0" h="58717" w="26097">
                  <a:moveTo>
                    <a:pt x="1" y="0"/>
                  </a:moveTo>
                  <a:lnTo>
                    <a:pt x="19573" y="58716"/>
                  </a:lnTo>
                  <a:lnTo>
                    <a:pt x="26097" y="58716"/>
                  </a:lnTo>
                  <a:lnTo>
                    <a:pt x="1435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6198197" y="3130425"/>
              <a:ext cx="406330" cy="914224"/>
            </a:xfrm>
            <a:custGeom>
              <a:rect b="b" l="l" r="r" t="t"/>
              <a:pathLst>
                <a:path extrusionOk="0" h="58717" w="26097">
                  <a:moveTo>
                    <a:pt x="11744" y="0"/>
                  </a:moveTo>
                  <a:lnTo>
                    <a:pt x="1" y="58716"/>
                  </a:lnTo>
                  <a:lnTo>
                    <a:pt x="6525" y="58716"/>
                  </a:lnTo>
                  <a:lnTo>
                    <a:pt x="2609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6198197" y="2267006"/>
              <a:ext cx="1371328" cy="1015802"/>
            </a:xfrm>
            <a:custGeom>
              <a:rect b="b" l="l" r="r" t="t"/>
              <a:pathLst>
                <a:path extrusionOk="0" h="65241" w="88075">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6706090" y="2774900"/>
              <a:ext cx="1523696" cy="1168170"/>
            </a:xfrm>
            <a:custGeom>
              <a:rect b="b" l="l" r="r" t="t"/>
              <a:pathLst>
                <a:path extrusionOk="0" h="75027" w="97861">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7925034" y="3841476"/>
              <a:ext cx="507909" cy="203173"/>
            </a:xfrm>
            <a:custGeom>
              <a:rect b="b" l="l" r="r" t="t"/>
              <a:pathLst>
                <a:path extrusionOk="0" h="13049" w="32621">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5"/>
            <p:cNvSpPr/>
            <p:nvPr/>
          </p:nvSpPr>
          <p:spPr>
            <a:xfrm>
              <a:off x="6283022" y="1962270"/>
              <a:ext cx="1184924" cy="812645"/>
            </a:xfrm>
            <a:custGeom>
              <a:rect b="b" l="l" r="r" t="t"/>
              <a:pathLst>
                <a:path extrusionOk="0" h="52193" w="76103">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6283022" y="1962270"/>
              <a:ext cx="945706" cy="812645"/>
            </a:xfrm>
            <a:custGeom>
              <a:rect b="b" l="l" r="r" t="t"/>
              <a:pathLst>
                <a:path extrusionOk="0" h="52193" w="60739">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6756880" y="2571742"/>
              <a:ext cx="2387115" cy="203173"/>
            </a:xfrm>
            <a:custGeom>
              <a:rect b="b" l="l" r="r" t="t"/>
              <a:pathLst>
                <a:path extrusionOk="0" h="13049" w="153315">
                  <a:moveTo>
                    <a:pt x="1" y="1"/>
                  </a:moveTo>
                  <a:lnTo>
                    <a:pt x="1" y="13049"/>
                  </a:lnTo>
                  <a:lnTo>
                    <a:pt x="153314" y="13049"/>
                  </a:lnTo>
                  <a:lnTo>
                    <a:pt x="1533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6381051" y="2302942"/>
              <a:ext cx="141718" cy="131302"/>
            </a:xfrm>
            <a:custGeom>
              <a:rect b="b" l="l" r="r" t="t"/>
              <a:pathLst>
                <a:path extrusionOk="0" h="8433" w="9102">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6498371" y="2115152"/>
              <a:ext cx="176766" cy="166724"/>
            </a:xfrm>
            <a:custGeom>
              <a:rect b="b" l="l" r="r" t="t"/>
              <a:pathLst>
                <a:path extrusionOk="0" h="10708" w="11353">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6655301" y="1809902"/>
              <a:ext cx="203173" cy="304752"/>
            </a:xfrm>
            <a:custGeom>
              <a:rect b="b" l="l" r="r" t="t"/>
              <a:pathLst>
                <a:path extrusionOk="0" h="19573" w="13049">
                  <a:moveTo>
                    <a:pt x="1" y="1"/>
                  </a:moveTo>
                  <a:lnTo>
                    <a:pt x="1" y="13049"/>
                  </a:lnTo>
                  <a:lnTo>
                    <a:pt x="6525" y="19573"/>
                  </a:lnTo>
                  <a:lnTo>
                    <a:pt x="13049" y="13049"/>
                  </a:lnTo>
                  <a:lnTo>
                    <a:pt x="13049"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6502933" y="2267006"/>
              <a:ext cx="761856" cy="304752"/>
            </a:xfrm>
            <a:custGeom>
              <a:rect b="b" l="l" r="r" t="t"/>
              <a:pathLst>
                <a:path extrusionOk="0" h="19573" w="48931">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5"/>
            <p:cNvSpPr/>
            <p:nvPr/>
          </p:nvSpPr>
          <p:spPr>
            <a:xfrm>
              <a:off x="7518720" y="2063849"/>
              <a:ext cx="457120" cy="507909"/>
            </a:xfrm>
            <a:custGeom>
              <a:rect b="b" l="l" r="r" t="t"/>
              <a:pathLst>
                <a:path extrusionOk="0" h="32621" w="29359">
                  <a:moveTo>
                    <a:pt x="6525" y="1"/>
                  </a:moveTo>
                  <a:lnTo>
                    <a:pt x="1" y="32621"/>
                  </a:lnTo>
                  <a:lnTo>
                    <a:pt x="22835" y="32621"/>
                  </a:lnTo>
                  <a:lnTo>
                    <a:pt x="29358"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5"/>
            <p:cNvSpPr/>
            <p:nvPr/>
          </p:nvSpPr>
          <p:spPr>
            <a:xfrm>
              <a:off x="6401354" y="2774900"/>
              <a:ext cx="1523696" cy="1168170"/>
            </a:xfrm>
            <a:custGeom>
              <a:rect b="b" l="l" r="r" t="t"/>
              <a:pathLst>
                <a:path extrusionOk="0" h="75027" w="97861">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5"/>
            <p:cNvSpPr/>
            <p:nvPr/>
          </p:nvSpPr>
          <p:spPr>
            <a:xfrm>
              <a:off x="7721877" y="3841476"/>
              <a:ext cx="406330" cy="203173"/>
            </a:xfrm>
            <a:custGeom>
              <a:rect b="b" l="l" r="r" t="t"/>
              <a:pathLst>
                <a:path extrusionOk="0" h="13049" w="26097">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5"/>
            <p:cNvSpPr/>
            <p:nvPr/>
          </p:nvSpPr>
          <p:spPr>
            <a:xfrm>
              <a:off x="8128192" y="1555955"/>
              <a:ext cx="1015802" cy="660277"/>
            </a:xfrm>
            <a:custGeom>
              <a:rect b="b" l="l" r="r" t="t"/>
              <a:pathLst>
                <a:path extrusionOk="0" h="42407" w="65241">
                  <a:moveTo>
                    <a:pt x="0" y="1"/>
                  </a:moveTo>
                  <a:lnTo>
                    <a:pt x="0" y="42407"/>
                  </a:lnTo>
                  <a:lnTo>
                    <a:pt x="65240" y="42407"/>
                  </a:lnTo>
                  <a:lnTo>
                    <a:pt x="65240" y="1"/>
                  </a:lnTo>
                  <a:close/>
                </a:path>
              </a:pathLst>
            </a:custGeom>
            <a:solidFill>
              <a:srgbClr val="809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5"/>
            <p:cNvSpPr/>
            <p:nvPr/>
          </p:nvSpPr>
          <p:spPr>
            <a:xfrm>
              <a:off x="8178981" y="1962270"/>
              <a:ext cx="609488" cy="609488"/>
            </a:xfrm>
            <a:custGeom>
              <a:rect b="b" l="l" r="r" t="t"/>
              <a:pathLst>
                <a:path extrusionOk="0" h="39145" w="39145">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5"/>
            <p:cNvSpPr/>
            <p:nvPr/>
          </p:nvSpPr>
          <p:spPr>
            <a:xfrm>
              <a:off x="8483717" y="2774900"/>
              <a:ext cx="406330" cy="203173"/>
            </a:xfrm>
            <a:custGeom>
              <a:rect b="b" l="l" r="r" t="t"/>
              <a:pathLst>
                <a:path extrusionOk="0" h="13049" w="26097">
                  <a:moveTo>
                    <a:pt x="0" y="1"/>
                  </a:moveTo>
                  <a:lnTo>
                    <a:pt x="0" y="13048"/>
                  </a:lnTo>
                  <a:lnTo>
                    <a:pt x="26096" y="13048"/>
                  </a:lnTo>
                  <a:lnTo>
                    <a:pt x="260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5"/>
            <p:cNvSpPr/>
            <p:nvPr/>
          </p:nvSpPr>
          <p:spPr>
            <a:xfrm>
              <a:off x="8636085" y="2774900"/>
              <a:ext cx="101594" cy="203173"/>
            </a:xfrm>
            <a:custGeom>
              <a:rect b="b" l="l" r="r" t="t"/>
              <a:pathLst>
                <a:path extrusionOk="0" h="13049" w="6525">
                  <a:moveTo>
                    <a:pt x="0" y="1"/>
                  </a:moveTo>
                  <a:lnTo>
                    <a:pt x="0" y="13048"/>
                  </a:lnTo>
                  <a:lnTo>
                    <a:pt x="6524" y="13048"/>
                  </a:lnTo>
                  <a:lnTo>
                    <a:pt x="652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5"/>
            <p:cNvSpPr/>
            <p:nvPr/>
          </p:nvSpPr>
          <p:spPr>
            <a:xfrm>
              <a:off x="8331349" y="2978057"/>
              <a:ext cx="355541" cy="1066592"/>
            </a:xfrm>
            <a:custGeom>
              <a:rect b="b" l="l" r="r" t="t"/>
              <a:pathLst>
                <a:path extrusionOk="0" h="68503" w="22835">
                  <a:moveTo>
                    <a:pt x="9786" y="0"/>
                  </a:moveTo>
                  <a:lnTo>
                    <a:pt x="0" y="68502"/>
                  </a:lnTo>
                  <a:lnTo>
                    <a:pt x="9786" y="68502"/>
                  </a:lnTo>
                  <a:lnTo>
                    <a:pt x="22834"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5"/>
            <p:cNvSpPr/>
            <p:nvPr/>
          </p:nvSpPr>
          <p:spPr>
            <a:xfrm>
              <a:off x="8686875" y="2978057"/>
              <a:ext cx="355541" cy="1066592"/>
            </a:xfrm>
            <a:custGeom>
              <a:rect b="b" l="l" r="r" t="t"/>
              <a:pathLst>
                <a:path extrusionOk="0" h="68503" w="22835">
                  <a:moveTo>
                    <a:pt x="0" y="0"/>
                  </a:moveTo>
                  <a:lnTo>
                    <a:pt x="13048" y="68502"/>
                  </a:lnTo>
                  <a:lnTo>
                    <a:pt x="22834" y="68502"/>
                  </a:lnTo>
                  <a:lnTo>
                    <a:pt x="13048"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5"/>
            <p:cNvSpPr/>
            <p:nvPr/>
          </p:nvSpPr>
          <p:spPr>
            <a:xfrm>
              <a:off x="6960037" y="2774900"/>
              <a:ext cx="406330" cy="203173"/>
            </a:xfrm>
            <a:custGeom>
              <a:rect b="b" l="l" r="r" t="t"/>
              <a:pathLst>
                <a:path extrusionOk="0" h="13049" w="26097">
                  <a:moveTo>
                    <a:pt x="1" y="1"/>
                  </a:moveTo>
                  <a:lnTo>
                    <a:pt x="1" y="13048"/>
                  </a:lnTo>
                  <a:lnTo>
                    <a:pt x="26097" y="13048"/>
                  </a:lnTo>
                  <a:lnTo>
                    <a:pt x="260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5"/>
            <p:cNvSpPr/>
            <p:nvPr/>
          </p:nvSpPr>
          <p:spPr>
            <a:xfrm>
              <a:off x="7112405" y="2774900"/>
              <a:ext cx="101594" cy="203173"/>
            </a:xfrm>
            <a:custGeom>
              <a:rect b="b" l="l" r="r" t="t"/>
              <a:pathLst>
                <a:path extrusionOk="0" h="13049" w="6525">
                  <a:moveTo>
                    <a:pt x="1" y="1"/>
                  </a:moveTo>
                  <a:lnTo>
                    <a:pt x="1" y="13048"/>
                  </a:lnTo>
                  <a:lnTo>
                    <a:pt x="6525" y="13048"/>
                  </a:lnTo>
                  <a:lnTo>
                    <a:pt x="65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5"/>
            <p:cNvSpPr/>
            <p:nvPr/>
          </p:nvSpPr>
          <p:spPr>
            <a:xfrm>
              <a:off x="6807669" y="2978057"/>
              <a:ext cx="355541" cy="1066592"/>
            </a:xfrm>
            <a:custGeom>
              <a:rect b="b" l="l" r="r" t="t"/>
              <a:pathLst>
                <a:path extrusionOk="0" h="68503" w="22835">
                  <a:moveTo>
                    <a:pt x="9787" y="0"/>
                  </a:moveTo>
                  <a:lnTo>
                    <a:pt x="1" y="68502"/>
                  </a:lnTo>
                  <a:lnTo>
                    <a:pt x="9787" y="68502"/>
                  </a:lnTo>
                  <a:lnTo>
                    <a:pt x="22835"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5"/>
            <p:cNvSpPr/>
            <p:nvPr/>
          </p:nvSpPr>
          <p:spPr>
            <a:xfrm>
              <a:off x="7163194" y="2978057"/>
              <a:ext cx="355541" cy="1066592"/>
            </a:xfrm>
            <a:custGeom>
              <a:rect b="b" l="l" r="r" t="t"/>
              <a:pathLst>
                <a:path extrusionOk="0" h="68503" w="22835">
                  <a:moveTo>
                    <a:pt x="1" y="0"/>
                  </a:moveTo>
                  <a:lnTo>
                    <a:pt x="13049" y="68502"/>
                  </a:lnTo>
                  <a:lnTo>
                    <a:pt x="22835" y="68502"/>
                  </a:lnTo>
                  <a:lnTo>
                    <a:pt x="13049" y="0"/>
                  </a:lnTo>
                  <a:close/>
                </a:path>
              </a:pathLst>
            </a:custGeom>
            <a:solidFill>
              <a:srgbClr val="697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5"/>
            <p:cNvSpPr/>
            <p:nvPr/>
          </p:nvSpPr>
          <p:spPr>
            <a:xfrm>
              <a:off x="6706090" y="1809902"/>
              <a:ext cx="152384" cy="203173"/>
            </a:xfrm>
            <a:custGeom>
              <a:rect b="b" l="l" r="r" t="t"/>
              <a:pathLst>
                <a:path extrusionOk="0" h="13049" w="9787">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5"/>
            <p:cNvSpPr/>
            <p:nvPr/>
          </p:nvSpPr>
          <p:spPr>
            <a:xfrm>
              <a:off x="6502933" y="1505166"/>
              <a:ext cx="304752" cy="304752"/>
            </a:xfrm>
            <a:custGeom>
              <a:rect b="b" l="l" r="r" t="t"/>
              <a:pathLst>
                <a:path extrusionOk="0" h="19573" w="19573">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5"/>
            <p:cNvSpPr/>
            <p:nvPr/>
          </p:nvSpPr>
          <p:spPr>
            <a:xfrm>
              <a:off x="6655301" y="1606745"/>
              <a:ext cx="203173" cy="203173"/>
            </a:xfrm>
            <a:custGeom>
              <a:rect b="b" l="l" r="r" t="t"/>
              <a:pathLst>
                <a:path extrusionOk="0" h="13049" w="13049">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5"/>
            <p:cNvSpPr/>
            <p:nvPr/>
          </p:nvSpPr>
          <p:spPr>
            <a:xfrm>
              <a:off x="6655301" y="1708323"/>
              <a:ext cx="203173" cy="253962"/>
            </a:xfrm>
            <a:custGeom>
              <a:rect b="b" l="l" r="r" t="t"/>
              <a:pathLst>
                <a:path extrusionOk="0" h="16311" w="13049">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 name="Google Shape;839;p35"/>
          <p:cNvGrpSpPr/>
          <p:nvPr/>
        </p:nvGrpSpPr>
        <p:grpSpPr>
          <a:xfrm>
            <a:off x="2598300" y="1013625"/>
            <a:ext cx="95400" cy="3116250"/>
            <a:chOff x="4524300" y="1013625"/>
            <a:chExt cx="95400" cy="3116250"/>
          </a:xfrm>
        </p:grpSpPr>
        <p:sp>
          <p:nvSpPr>
            <p:cNvPr id="840" name="Google Shape;840;p35"/>
            <p:cNvSpPr/>
            <p:nvPr/>
          </p:nvSpPr>
          <p:spPr>
            <a:xfrm>
              <a:off x="4524300" y="1013625"/>
              <a:ext cx="95400" cy="1038300"/>
            </a:xfrm>
            <a:prstGeom prst="rect">
              <a:avLst/>
            </a:prstGeom>
            <a:solidFill>
              <a:srgbClr val="C8AEF8">
                <a:alpha val="586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5"/>
            <p:cNvSpPr/>
            <p:nvPr/>
          </p:nvSpPr>
          <p:spPr>
            <a:xfrm>
              <a:off x="4524300" y="1534125"/>
              <a:ext cx="95400" cy="1038300"/>
            </a:xfrm>
            <a:prstGeom prst="rect">
              <a:avLst/>
            </a:prstGeom>
            <a:solidFill>
              <a:srgbClr val="878FFF">
                <a:alpha val="73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5"/>
            <p:cNvSpPr/>
            <p:nvPr/>
          </p:nvSpPr>
          <p:spPr>
            <a:xfrm>
              <a:off x="4524300" y="2053275"/>
              <a:ext cx="95400" cy="1038300"/>
            </a:xfrm>
            <a:prstGeom prst="rect">
              <a:avLst/>
            </a:prstGeom>
            <a:solidFill>
              <a:srgbClr val="9154F8">
                <a:alpha val="53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5"/>
            <p:cNvSpPr/>
            <p:nvPr/>
          </p:nvSpPr>
          <p:spPr>
            <a:xfrm>
              <a:off x="4524300" y="2565875"/>
              <a:ext cx="95400" cy="1038300"/>
            </a:xfrm>
            <a:prstGeom prst="rect">
              <a:avLst/>
            </a:prstGeom>
            <a:solidFill>
              <a:srgbClr val="35C2DF">
                <a:alpha val="7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5"/>
            <p:cNvSpPr/>
            <p:nvPr/>
          </p:nvSpPr>
          <p:spPr>
            <a:xfrm>
              <a:off x="4524300" y="3091575"/>
              <a:ext cx="95400" cy="1038300"/>
            </a:xfrm>
            <a:prstGeom prst="rect">
              <a:avLst/>
            </a:prstGeom>
            <a:solidFill>
              <a:srgbClr val="CA7BEB">
                <a:alpha val="564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5"/>
            <p:cNvSpPr/>
            <p:nvPr/>
          </p:nvSpPr>
          <p:spPr>
            <a:xfrm>
              <a:off x="4524300" y="3610723"/>
              <a:ext cx="95400" cy="519000"/>
            </a:xfrm>
            <a:prstGeom prst="rect">
              <a:avLst/>
            </a:prstGeom>
            <a:solidFill>
              <a:srgbClr val="972CB4">
                <a:alpha val="743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